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556" autoAdjust="0"/>
  </p:normalViewPr>
  <p:slideViewPr>
    <p:cSldViewPr>
      <p:cViewPr varScale="1">
        <p:scale>
          <a:sx n="41" d="100"/>
          <a:sy n="41" d="100"/>
        </p:scale>
        <p:origin x="-13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E42C-EEC7-4FE9-9DDF-2A58A5A864F9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063C37-BF24-42EB-ACEE-6AED20EDAE72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E42C-EEC7-4FE9-9DDF-2A58A5A864F9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3C37-BF24-42EB-ACEE-6AED20EDAE7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E42C-EEC7-4FE9-9DDF-2A58A5A864F9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3C37-BF24-42EB-ACEE-6AED20EDAE7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E42C-EEC7-4FE9-9DDF-2A58A5A864F9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3C37-BF24-42EB-ACEE-6AED20EDAE7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E42C-EEC7-4FE9-9DDF-2A58A5A864F9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3C37-BF24-42EB-ACEE-6AED20EDAE72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E42C-EEC7-4FE9-9DDF-2A58A5A864F9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3C37-BF24-42EB-ACEE-6AED20EDAE7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E42C-EEC7-4FE9-9DDF-2A58A5A864F9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3C37-BF24-42EB-ACEE-6AED20EDAE7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E42C-EEC7-4FE9-9DDF-2A58A5A864F9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3C37-BF24-42EB-ACEE-6AED20EDAE7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E42C-EEC7-4FE9-9DDF-2A58A5A864F9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3C37-BF24-42EB-ACEE-6AED20EDAE7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E42C-EEC7-4FE9-9DDF-2A58A5A864F9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3C37-BF24-42EB-ACEE-6AED20EDAE72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E42C-EEC7-4FE9-9DDF-2A58A5A864F9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3C37-BF24-42EB-ACEE-6AED20EDAE72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13BE42C-EEC7-4FE9-9DDF-2A58A5A864F9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E063C37-BF24-42EB-ACEE-6AED20EDAE72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6l3DwqPCXY" TargetMode="External"/><Relationship Id="rId2" Type="http://schemas.openxmlformats.org/officeDocument/2006/relationships/hyperlink" Target="http://www.youtube.com/watch?v=5Okeh1If7sM&amp;feature=player_embedd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i</a:t>
            </a:r>
            <a:r>
              <a:rPr lang="en-CA" dirty="0" smtClean="0"/>
              <a:t>n </a:t>
            </a:r>
            <a:r>
              <a:rPr lang="en-CA" dirty="0"/>
              <a:t>a</a:t>
            </a:r>
            <a:endParaRPr lang="en-CA" dirty="0" smtClean="0"/>
          </a:p>
          <a:p>
            <a:r>
              <a:rPr lang="en-CA" dirty="0" smtClean="0"/>
              <a:t> Middle Years  Classroom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Daily Five and Cafe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70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764704"/>
            <a:ext cx="4316313" cy="559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54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632848" cy="3383633"/>
          </a:xfrm>
        </p:spPr>
        <p:txBody>
          <a:bodyPr/>
          <a:lstStyle/>
          <a:p>
            <a:r>
              <a:rPr lang="en-CA" sz="2400" dirty="0" smtClean="0">
                <a:solidFill>
                  <a:srgbClr val="002060"/>
                </a:solidFill>
              </a:rPr>
              <a:t>If you would like more information, Come for a school visit.  Our principal and staff would be happy to see you!</a:t>
            </a:r>
            <a:endParaRPr lang="en-CA" sz="240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Contact Lori Daelick at 791-8500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965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Thank you For </a:t>
            </a:r>
            <a:r>
              <a:rPr lang="en-CA" dirty="0" err="1" smtClean="0"/>
              <a:t>COming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4705" y="1484785"/>
            <a:ext cx="6629400" cy="2961450"/>
          </a:xfrm>
        </p:spPr>
        <p:txBody>
          <a:bodyPr/>
          <a:lstStyle/>
          <a:p>
            <a:r>
              <a:rPr lang="en-CA" dirty="0" smtClean="0"/>
              <a:t>Questions, comments, Clarification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348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Daily Five and The Café </a:t>
            </a:r>
            <a:br>
              <a:rPr lang="en-CA" dirty="0" smtClean="0"/>
            </a:br>
            <a:r>
              <a:rPr lang="en-CA" sz="1800" dirty="0" smtClean="0"/>
              <a:t>by Gail </a:t>
            </a:r>
            <a:r>
              <a:rPr lang="en-CA" sz="1800" dirty="0" err="1"/>
              <a:t>Boushey</a:t>
            </a:r>
            <a:r>
              <a:rPr lang="en-CA" sz="1800" dirty="0"/>
              <a:t> </a:t>
            </a:r>
            <a:r>
              <a:rPr lang="en-CA" sz="1800" dirty="0" smtClean="0"/>
              <a:t>and Jean Moser</a:t>
            </a:r>
            <a:endParaRPr lang="en-C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99" y="1719263"/>
            <a:ext cx="3514502" cy="44069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420888"/>
            <a:ext cx="2376263" cy="2961075"/>
          </a:xfrm>
        </p:spPr>
      </p:pic>
    </p:spTree>
    <p:extLst>
      <p:ext uri="{BB962C8B-B14F-4D97-AF65-F5344CB8AC3E}">
        <p14:creationId xmlns:p14="http://schemas.microsoft.com/office/powerpoint/2010/main" val="121356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is Daily Five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1468760"/>
          </a:xfrm>
        </p:spPr>
        <p:txBody>
          <a:bodyPr/>
          <a:lstStyle/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www.youtube.com/watch?v=5Okeh1If7sM&amp;feature=player_embedded</a:t>
            </a:r>
            <a:r>
              <a:rPr lang="en-CA" dirty="0" smtClean="0"/>
              <a:t> 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42876" y="2952181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/>
              <a:t>Daily Five In Middle Years</a:t>
            </a:r>
            <a:endParaRPr lang="en-CA" sz="3600" dirty="0"/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67" y="3952691"/>
            <a:ext cx="78343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550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Planning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16832"/>
            <a:ext cx="3175553" cy="3735945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530" y="1916830"/>
            <a:ext cx="3148382" cy="3851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459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4032448" cy="511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32040" y="1647046"/>
            <a:ext cx="421196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C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Yearly Planning</a:t>
            </a:r>
            <a:endParaRPr lang="en-CA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43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Monthly Planning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3240360" cy="410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888" y="1844825"/>
            <a:ext cx="3356504" cy="4112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39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Weekly Planning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44824"/>
            <a:ext cx="3600400" cy="480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271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Daily Planning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93850"/>
            <a:ext cx="3658828" cy="452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966" y="1793849"/>
            <a:ext cx="4213466" cy="452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793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Keeping Track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1148103" y="1000899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CA" sz="36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Teaching </a:t>
            </a:r>
            <a:r>
              <a:rPr lang="en-CA" sz="3600" b="1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Pensieve</a:t>
            </a:r>
            <a:endParaRPr lang="en-CA" sz="3600" b="1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CA" sz="36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n-CA" sz="36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sorted by guided groups</a:t>
            </a:r>
          </a:p>
          <a:p>
            <a:r>
              <a:rPr lang="en-CA" sz="36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n-CA" sz="36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sorted by grade</a:t>
            </a:r>
          </a:p>
          <a:p>
            <a:r>
              <a:rPr lang="en-CA" sz="36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n-CA" sz="36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alphabetical</a:t>
            </a:r>
            <a:endParaRPr lang="en-CA" sz="36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8103" y="3309224"/>
            <a:ext cx="6808273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CA" sz="2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Student </a:t>
            </a:r>
          </a:p>
          <a:p>
            <a:r>
              <a:rPr lang="en-CA" sz="24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n-CA" sz="2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log books</a:t>
            </a:r>
          </a:p>
          <a:p>
            <a:r>
              <a:rPr lang="en-CA" sz="24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n-CA" sz="2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book boxes</a:t>
            </a:r>
          </a:p>
          <a:p>
            <a:r>
              <a:rPr lang="en-CA" sz="24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n-CA" sz="2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pictures with clothes pins</a:t>
            </a:r>
          </a:p>
          <a:p>
            <a:r>
              <a:rPr lang="en-CA" sz="24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n-CA" sz="2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daily tracking sheet (glued in log book)</a:t>
            </a:r>
          </a:p>
          <a:p>
            <a:r>
              <a:rPr lang="en-CA" sz="24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n-CA" sz="2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guided reading duo tang</a:t>
            </a:r>
          </a:p>
          <a:p>
            <a:r>
              <a:rPr lang="en-CA" sz="24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n-CA" sz="2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word work folder</a:t>
            </a:r>
          </a:p>
          <a:p>
            <a:r>
              <a:rPr lang="en-CA" sz="2400" b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r>
              <a:rPr lang="en-CA" sz="2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writing folder</a:t>
            </a:r>
          </a:p>
          <a:p>
            <a:r>
              <a:rPr lang="en-CA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</a:t>
            </a:r>
            <a:endParaRPr lang="en-CA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548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400</TotalTime>
  <Words>79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Daily Five and Cafe</vt:lpstr>
      <vt:lpstr>Daily Five and The Café  by Gail Boushey and Jean Moser</vt:lpstr>
      <vt:lpstr>What is Daily Five </vt:lpstr>
      <vt:lpstr>Planning</vt:lpstr>
      <vt:lpstr>PowerPoint Presentation</vt:lpstr>
      <vt:lpstr>Monthly Planning</vt:lpstr>
      <vt:lpstr>Weekly Planning</vt:lpstr>
      <vt:lpstr>Daily Planning</vt:lpstr>
      <vt:lpstr>Keeping Track </vt:lpstr>
      <vt:lpstr>PowerPoint Presentation</vt:lpstr>
      <vt:lpstr>If you would like more information, Come for a school visit.  Our principal and staff would be happy to see you!</vt:lpstr>
      <vt:lpstr>Questions, comments, Clarification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Five and Cafe</dc:title>
  <dc:creator>Sharmayn Hollinger</dc:creator>
  <cp:lastModifiedBy>Sharmayn Hollinger</cp:lastModifiedBy>
  <cp:revision>12</cp:revision>
  <dcterms:created xsi:type="dcterms:W3CDTF">2012-10-06T18:26:35Z</dcterms:created>
  <dcterms:modified xsi:type="dcterms:W3CDTF">2012-10-23T00:21:40Z</dcterms:modified>
</cp:coreProperties>
</file>