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Proxima Nova"/>
      <p:regular r:id="rId17"/>
      <p:bold r:id="rId18"/>
      <p:italic r:id="rId19"/>
      <p:boldItalic r:id="rId20"/>
    </p:embeddedFont>
    <p:embeddedFont>
      <p:font typeface="Permanent Marker"/>
      <p:regular r:id="rId21"/>
    </p:embeddedFont>
    <p:embeddedFont>
      <p:font typeface="Oswald"/>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ProximaNova-boldItalic.fntdata"/><Relationship Id="rId11" Type="http://schemas.openxmlformats.org/officeDocument/2006/relationships/slide" Target="slides/slide6.xml"/><Relationship Id="rId22" Type="http://schemas.openxmlformats.org/officeDocument/2006/relationships/font" Target="fonts/Oswald-regular.fntdata"/><Relationship Id="rId10" Type="http://schemas.openxmlformats.org/officeDocument/2006/relationships/slide" Target="slides/slide5.xml"/><Relationship Id="rId21" Type="http://schemas.openxmlformats.org/officeDocument/2006/relationships/font" Target="fonts/PermanentMarker-regular.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Oswald-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roximaNova-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roximaNova-italic.fntdata"/><Relationship Id="rId6" Type="http://schemas.openxmlformats.org/officeDocument/2006/relationships/slide" Target="slides/slide1.xml"/><Relationship Id="rId18" Type="http://schemas.openxmlformats.org/officeDocument/2006/relationships/font" Target="fonts/ProximaNova-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599" cy="2052599"/>
          </a:xfrm>
          <a:prstGeom prst="rect">
            <a:avLst/>
          </a:prstGeom>
        </p:spPr>
        <p:txBody>
          <a:bodyPr anchorCtr="0" anchor="b" bIns="91425" lIns="91425" rIns="91425" tIns="91425"/>
          <a:lstStyle>
            <a:lvl1pPr lvl="0" rtl="0" algn="ctr">
              <a:spcBef>
                <a:spcPts val="0"/>
              </a:spcBef>
              <a:buSzPct val="100000"/>
              <a:defRPr sz="5200"/>
            </a:lvl1pPr>
            <a:lvl2pPr lvl="1" rtl="0" algn="ctr">
              <a:spcBef>
                <a:spcPts val="0"/>
              </a:spcBef>
              <a:buSzPct val="100000"/>
              <a:defRPr sz="5200"/>
            </a:lvl2pPr>
            <a:lvl3pPr lvl="2" rtl="0" algn="ctr">
              <a:spcBef>
                <a:spcPts val="0"/>
              </a:spcBef>
              <a:buSzPct val="100000"/>
              <a:defRPr sz="5200"/>
            </a:lvl3pPr>
            <a:lvl4pPr lvl="3" rtl="0" algn="ctr">
              <a:spcBef>
                <a:spcPts val="0"/>
              </a:spcBef>
              <a:buSzPct val="100000"/>
              <a:defRPr sz="5200"/>
            </a:lvl4pPr>
            <a:lvl5pPr lvl="4" rtl="0" algn="ctr">
              <a:spcBef>
                <a:spcPts val="0"/>
              </a:spcBef>
              <a:buSzPct val="100000"/>
              <a:defRPr sz="5200"/>
            </a:lvl5pPr>
            <a:lvl6pPr lvl="5" rtl="0" algn="ctr">
              <a:spcBef>
                <a:spcPts val="0"/>
              </a:spcBef>
              <a:buSzPct val="100000"/>
              <a:defRPr sz="5200"/>
            </a:lvl6pPr>
            <a:lvl7pPr lvl="6" rtl="0" algn="ctr">
              <a:spcBef>
                <a:spcPts val="0"/>
              </a:spcBef>
              <a:buSzPct val="100000"/>
              <a:defRPr sz="5200"/>
            </a:lvl7pPr>
            <a:lvl8pPr lvl="7" rtl="0" algn="ctr">
              <a:spcBef>
                <a:spcPts val="0"/>
              </a:spcBef>
              <a:buSzPct val="100000"/>
              <a:defRPr sz="5200"/>
            </a:lvl8pPr>
            <a:lvl9pPr lvl="8" rtl="0" algn="ctr">
              <a:spcBef>
                <a:spcPts val="0"/>
              </a:spcBef>
              <a:buSzPct val="100000"/>
              <a:defRPr sz="5200"/>
            </a:lvl9pPr>
          </a:lstStyle>
          <a:p/>
        </p:txBody>
      </p:sp>
      <p:sp>
        <p:nvSpPr>
          <p:cNvPr id="11" name="Shape 11"/>
          <p:cNvSpPr txBox="1"/>
          <p:nvPr>
            <p:ph idx="1" type="subTitle"/>
          </p:nvPr>
        </p:nvSpPr>
        <p:spPr>
          <a:xfrm>
            <a:off x="311700" y="2834125"/>
            <a:ext cx="8520599" cy="7926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800"/>
            </a:lvl1pPr>
            <a:lvl2pPr lvl="1" rtl="0" algn="ctr">
              <a:lnSpc>
                <a:spcPct val="100000"/>
              </a:lnSpc>
              <a:spcBef>
                <a:spcPts val="0"/>
              </a:spcBef>
              <a:spcAft>
                <a:spcPts val="0"/>
              </a:spcAft>
              <a:buSzPct val="100000"/>
              <a:buNone/>
              <a:defRPr sz="2800"/>
            </a:lvl2pPr>
            <a:lvl3pPr lvl="2" rtl="0" algn="ctr">
              <a:lnSpc>
                <a:spcPct val="100000"/>
              </a:lnSpc>
              <a:spcBef>
                <a:spcPts val="0"/>
              </a:spcBef>
              <a:spcAft>
                <a:spcPts val="0"/>
              </a:spcAft>
              <a:buSzPct val="100000"/>
              <a:buNone/>
              <a:defRPr sz="2800"/>
            </a:lvl3pPr>
            <a:lvl4pPr lvl="3" rtl="0" algn="ctr">
              <a:lnSpc>
                <a:spcPct val="100000"/>
              </a:lnSpc>
              <a:spcBef>
                <a:spcPts val="0"/>
              </a:spcBef>
              <a:spcAft>
                <a:spcPts val="0"/>
              </a:spcAft>
              <a:buSzPct val="100000"/>
              <a:buNone/>
              <a:defRPr sz="2800"/>
            </a:lvl4pPr>
            <a:lvl5pPr lvl="4" rtl="0" algn="ctr">
              <a:lnSpc>
                <a:spcPct val="100000"/>
              </a:lnSpc>
              <a:spcBef>
                <a:spcPts val="0"/>
              </a:spcBef>
              <a:spcAft>
                <a:spcPts val="0"/>
              </a:spcAft>
              <a:buSzPct val="100000"/>
              <a:buNone/>
              <a:defRPr sz="2800"/>
            </a:lvl5pPr>
            <a:lvl6pPr lvl="5" rtl="0" algn="ctr">
              <a:lnSpc>
                <a:spcPct val="100000"/>
              </a:lnSpc>
              <a:spcBef>
                <a:spcPts val="0"/>
              </a:spcBef>
              <a:spcAft>
                <a:spcPts val="0"/>
              </a:spcAft>
              <a:buSzPct val="100000"/>
              <a:buNone/>
              <a:defRPr sz="2800"/>
            </a:lvl6pPr>
            <a:lvl7pPr lvl="6" rtl="0" algn="ctr">
              <a:lnSpc>
                <a:spcPct val="100000"/>
              </a:lnSpc>
              <a:spcBef>
                <a:spcPts val="0"/>
              </a:spcBef>
              <a:spcAft>
                <a:spcPts val="0"/>
              </a:spcAft>
              <a:buSzPct val="100000"/>
              <a:buNone/>
              <a:defRPr sz="2800"/>
            </a:lvl7pPr>
            <a:lvl8pPr lvl="7" rtl="0" algn="ctr">
              <a:lnSpc>
                <a:spcPct val="100000"/>
              </a:lnSpc>
              <a:spcBef>
                <a:spcPts val="0"/>
              </a:spcBef>
              <a:spcAft>
                <a:spcPts val="0"/>
              </a:spcAft>
              <a:buSzPct val="100000"/>
              <a:buNone/>
              <a:defRPr sz="2800"/>
            </a:lvl8pPr>
            <a:lvl9pPr lvl="8" rtl="0"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599" cy="1963500"/>
          </a:xfrm>
          <a:prstGeom prst="rect">
            <a:avLst/>
          </a:prstGeom>
        </p:spPr>
        <p:txBody>
          <a:bodyPr anchorCtr="0" anchor="b" bIns="91425" lIns="91425" rIns="91425" tIns="91425"/>
          <a:lstStyle>
            <a:lvl1pPr lvl="0" rtl="0" algn="ctr">
              <a:spcBef>
                <a:spcPts val="0"/>
              </a:spcBef>
              <a:buSzPct val="100000"/>
              <a:defRPr sz="12000"/>
            </a:lvl1pPr>
            <a:lvl2pPr lvl="1" rtl="0" algn="ctr">
              <a:spcBef>
                <a:spcPts val="0"/>
              </a:spcBef>
              <a:buSzPct val="100000"/>
              <a:defRPr sz="12000"/>
            </a:lvl2pPr>
            <a:lvl3pPr lvl="2" rtl="0" algn="ctr">
              <a:spcBef>
                <a:spcPts val="0"/>
              </a:spcBef>
              <a:buSzPct val="100000"/>
              <a:defRPr sz="12000"/>
            </a:lvl3pPr>
            <a:lvl4pPr lvl="3" rtl="0" algn="ctr">
              <a:spcBef>
                <a:spcPts val="0"/>
              </a:spcBef>
              <a:buSzPct val="100000"/>
              <a:defRPr sz="12000"/>
            </a:lvl4pPr>
            <a:lvl5pPr lvl="4" rtl="0" algn="ctr">
              <a:spcBef>
                <a:spcPts val="0"/>
              </a:spcBef>
              <a:buSzPct val="100000"/>
              <a:defRPr sz="12000"/>
            </a:lvl5pPr>
            <a:lvl6pPr lvl="5" rtl="0" algn="ctr">
              <a:spcBef>
                <a:spcPts val="0"/>
              </a:spcBef>
              <a:buSzPct val="100000"/>
              <a:defRPr sz="12000"/>
            </a:lvl6pPr>
            <a:lvl7pPr lvl="6" rtl="0" algn="ctr">
              <a:spcBef>
                <a:spcPts val="0"/>
              </a:spcBef>
              <a:buSzPct val="100000"/>
              <a:defRPr sz="12000"/>
            </a:lvl7pPr>
            <a:lvl8pPr lvl="7" rtl="0" algn="ctr">
              <a:spcBef>
                <a:spcPts val="0"/>
              </a:spcBef>
              <a:buSzPct val="100000"/>
              <a:defRPr sz="12000"/>
            </a:lvl8pPr>
            <a:lvl9pPr lvl="8" rtl="0" algn="ctr">
              <a:spcBef>
                <a:spcPts val="0"/>
              </a:spcBef>
              <a:buSzPct val="100000"/>
              <a:defRPr sz="12000"/>
            </a:lvl9pPr>
          </a:lstStyle>
          <a:p/>
        </p:txBody>
      </p:sp>
      <p:sp>
        <p:nvSpPr>
          <p:cNvPr id="46" name="Shape 46"/>
          <p:cNvSpPr txBox="1"/>
          <p:nvPr>
            <p:ph idx="1" type="body"/>
          </p:nvPr>
        </p:nvSpPr>
        <p:spPr>
          <a:xfrm>
            <a:off x="311700" y="3152225"/>
            <a:ext cx="8520599" cy="13008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47" name="Shape 4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4" name="Shape 54"/>
        <p:cNvGrpSpPr/>
        <p:nvPr/>
      </p:nvGrpSpPr>
      <p:grpSpPr>
        <a:xfrm>
          <a:off x="0" y="0"/>
          <a:ext cx="0" cy="0"/>
          <a:chOff x="0" y="0"/>
          <a:chExt cx="0" cy="0"/>
        </a:xfrm>
      </p:grpSpPr>
      <p:cxnSp>
        <p:nvCxnSpPr>
          <p:cNvPr id="55" name="Shape 55"/>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56" name="Shape 56"/>
          <p:cNvSpPr txBox="1"/>
          <p:nvPr>
            <p:ph type="ctrTitle"/>
          </p:nvPr>
        </p:nvSpPr>
        <p:spPr>
          <a:xfrm>
            <a:off x="510450" y="1257300"/>
            <a:ext cx="8123100" cy="1588500"/>
          </a:xfrm>
          <a:prstGeom prst="rect">
            <a:avLst/>
          </a:prstGeom>
        </p:spPr>
        <p:txBody>
          <a:bodyPr anchorCtr="0" anchor="b" bIns="91425" lIns="91425" rIns="91425" tIns="91425"/>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p:txBody>
      </p:sp>
      <p:sp>
        <p:nvSpPr>
          <p:cNvPr id="57" name="Shape 57"/>
          <p:cNvSpPr txBox="1"/>
          <p:nvPr>
            <p:ph idx="1" type="subTitle"/>
          </p:nvPr>
        </p:nvSpPr>
        <p:spPr>
          <a:xfrm>
            <a:off x="510450" y="3182312"/>
            <a:ext cx="8123100" cy="629999"/>
          </a:xfrm>
          <a:prstGeom prst="rect">
            <a:avLst/>
          </a:prstGeom>
        </p:spPr>
        <p:txBody>
          <a:bodyPr anchorCtr="0" anchor="t" bIns="91425" lIns="91425" rIns="91425" tIns="91425"/>
          <a:lstStyle>
            <a:lvl1pPr lvl="0" rtl="0">
              <a:lnSpc>
                <a:spcPct val="100000"/>
              </a:lnSpc>
              <a:spcBef>
                <a:spcPts val="0"/>
              </a:spcBef>
              <a:spcAft>
                <a:spcPts val="0"/>
              </a:spcAft>
              <a:buClr>
                <a:schemeClr val="lt1"/>
              </a:buClr>
              <a:buSzPct val="100000"/>
              <a:buNone/>
              <a:defRPr sz="2400">
                <a:solidFill>
                  <a:schemeClr val="lt1"/>
                </a:solidFill>
              </a:defRPr>
            </a:lvl1pPr>
            <a:lvl2pPr lvl="1" rtl="0">
              <a:lnSpc>
                <a:spcPct val="100000"/>
              </a:lnSpc>
              <a:spcBef>
                <a:spcPts val="0"/>
              </a:spcBef>
              <a:spcAft>
                <a:spcPts val="0"/>
              </a:spcAft>
              <a:buClr>
                <a:schemeClr val="lt1"/>
              </a:buClr>
              <a:buSzPct val="100000"/>
              <a:buNone/>
              <a:defRPr sz="2400">
                <a:solidFill>
                  <a:schemeClr val="lt1"/>
                </a:solidFill>
              </a:defRPr>
            </a:lvl2pPr>
            <a:lvl3pPr lvl="2" rtl="0">
              <a:lnSpc>
                <a:spcPct val="100000"/>
              </a:lnSpc>
              <a:spcBef>
                <a:spcPts val="0"/>
              </a:spcBef>
              <a:spcAft>
                <a:spcPts val="0"/>
              </a:spcAft>
              <a:buClr>
                <a:schemeClr val="lt1"/>
              </a:buClr>
              <a:buSzPct val="100000"/>
              <a:buNone/>
              <a:defRPr sz="2400">
                <a:solidFill>
                  <a:schemeClr val="lt1"/>
                </a:solidFill>
              </a:defRPr>
            </a:lvl3pPr>
            <a:lvl4pPr lvl="3" rtl="0">
              <a:lnSpc>
                <a:spcPct val="100000"/>
              </a:lnSpc>
              <a:spcBef>
                <a:spcPts val="0"/>
              </a:spcBef>
              <a:spcAft>
                <a:spcPts val="0"/>
              </a:spcAft>
              <a:buClr>
                <a:schemeClr val="lt1"/>
              </a:buClr>
              <a:buSzPct val="100000"/>
              <a:buNone/>
              <a:defRPr sz="2400">
                <a:solidFill>
                  <a:schemeClr val="lt1"/>
                </a:solidFill>
              </a:defRPr>
            </a:lvl4pPr>
            <a:lvl5pPr lvl="4" rtl="0">
              <a:lnSpc>
                <a:spcPct val="100000"/>
              </a:lnSpc>
              <a:spcBef>
                <a:spcPts val="0"/>
              </a:spcBef>
              <a:spcAft>
                <a:spcPts val="0"/>
              </a:spcAft>
              <a:buClr>
                <a:schemeClr val="lt1"/>
              </a:buClr>
              <a:buSzPct val="100000"/>
              <a:buNone/>
              <a:defRPr sz="2400">
                <a:solidFill>
                  <a:schemeClr val="lt1"/>
                </a:solidFill>
              </a:defRPr>
            </a:lvl5pPr>
            <a:lvl6pPr lvl="5" rtl="0">
              <a:lnSpc>
                <a:spcPct val="100000"/>
              </a:lnSpc>
              <a:spcBef>
                <a:spcPts val="0"/>
              </a:spcBef>
              <a:spcAft>
                <a:spcPts val="0"/>
              </a:spcAft>
              <a:buClr>
                <a:schemeClr val="lt1"/>
              </a:buClr>
              <a:buSzPct val="100000"/>
              <a:buNone/>
              <a:defRPr sz="2400">
                <a:solidFill>
                  <a:schemeClr val="lt1"/>
                </a:solidFill>
              </a:defRPr>
            </a:lvl6pPr>
            <a:lvl7pPr lvl="6" rtl="0">
              <a:lnSpc>
                <a:spcPct val="100000"/>
              </a:lnSpc>
              <a:spcBef>
                <a:spcPts val="0"/>
              </a:spcBef>
              <a:spcAft>
                <a:spcPts val="0"/>
              </a:spcAft>
              <a:buClr>
                <a:schemeClr val="lt1"/>
              </a:buClr>
              <a:buSzPct val="100000"/>
              <a:buNone/>
              <a:defRPr sz="2400">
                <a:solidFill>
                  <a:schemeClr val="lt1"/>
                </a:solidFill>
              </a:defRPr>
            </a:lvl7pPr>
            <a:lvl8pPr lvl="7" rtl="0">
              <a:lnSpc>
                <a:spcPct val="100000"/>
              </a:lnSpc>
              <a:spcBef>
                <a:spcPts val="0"/>
              </a:spcBef>
              <a:spcAft>
                <a:spcPts val="0"/>
              </a:spcAft>
              <a:buClr>
                <a:schemeClr val="lt1"/>
              </a:buClr>
              <a:buSzPct val="100000"/>
              <a:buNone/>
              <a:defRPr sz="2400">
                <a:solidFill>
                  <a:schemeClr val="lt1"/>
                </a:solidFill>
              </a:defRPr>
            </a:lvl8pPr>
            <a:lvl9pPr lvl="8" rtl="0">
              <a:lnSpc>
                <a:spcPct val="100000"/>
              </a:lnSpc>
              <a:spcBef>
                <a:spcPts val="0"/>
              </a:spcBef>
              <a:spcAft>
                <a:spcPts val="0"/>
              </a:spcAft>
              <a:buClr>
                <a:schemeClr val="lt1"/>
              </a:buClr>
              <a:buSzPct val="100000"/>
              <a:buNone/>
              <a:defRPr sz="2400">
                <a:solidFill>
                  <a:schemeClr val="lt1"/>
                </a:solidFill>
              </a:defRPr>
            </a:lvl9pPr>
          </a:lstStyle>
          <a:p/>
        </p:txBody>
      </p:sp>
      <p:sp>
        <p:nvSpPr>
          <p:cNvPr id="58" name="Shape 5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59" name="Shape 59"/>
        <p:cNvGrpSpPr/>
        <p:nvPr/>
      </p:nvGrpSpPr>
      <p:grpSpPr>
        <a:xfrm>
          <a:off x="0" y="0"/>
          <a:ext cx="0" cy="0"/>
          <a:chOff x="0" y="0"/>
          <a:chExt cx="0" cy="0"/>
        </a:xfrm>
      </p:grpSpPr>
      <p:cxnSp>
        <p:nvCxnSpPr>
          <p:cNvPr id="60" name="Shape 60"/>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61" name="Shape 61"/>
          <p:cNvSpPr txBox="1"/>
          <p:nvPr>
            <p:ph type="title"/>
          </p:nvPr>
        </p:nvSpPr>
        <p:spPr>
          <a:xfrm>
            <a:off x="510450" y="2057400"/>
            <a:ext cx="8123100" cy="778800"/>
          </a:xfrm>
          <a:prstGeom prst="rect">
            <a:avLst/>
          </a:prstGeom>
        </p:spPr>
        <p:txBody>
          <a:bodyPr anchorCtr="0" anchor="b" bIns="91425" lIns="91425" rIns="91425" tIns="91425"/>
          <a:lstStyle>
            <a:lvl1pPr lvl="0" rtl="0">
              <a:spcBef>
                <a:spcPts val="0"/>
              </a:spcBef>
              <a:buClr>
                <a:schemeClr val="lt1"/>
              </a:buClr>
              <a:buSzPct val="100000"/>
              <a:defRPr sz="3600">
                <a:solidFill>
                  <a:schemeClr val="lt1"/>
                </a:solidFill>
              </a:defRPr>
            </a:lvl1pPr>
            <a:lvl2pPr lvl="1" rtl="0">
              <a:spcBef>
                <a:spcPts val="0"/>
              </a:spcBef>
              <a:buClr>
                <a:schemeClr val="lt1"/>
              </a:buClr>
              <a:buSzPct val="100000"/>
              <a:defRPr sz="3600">
                <a:solidFill>
                  <a:schemeClr val="lt1"/>
                </a:solidFill>
              </a:defRPr>
            </a:lvl2pPr>
            <a:lvl3pPr lvl="2" rtl="0">
              <a:spcBef>
                <a:spcPts val="0"/>
              </a:spcBef>
              <a:buClr>
                <a:schemeClr val="lt1"/>
              </a:buClr>
              <a:buSzPct val="100000"/>
              <a:defRPr sz="3600">
                <a:solidFill>
                  <a:schemeClr val="lt1"/>
                </a:solidFill>
              </a:defRPr>
            </a:lvl3pPr>
            <a:lvl4pPr lvl="3" rtl="0">
              <a:spcBef>
                <a:spcPts val="0"/>
              </a:spcBef>
              <a:buClr>
                <a:schemeClr val="lt1"/>
              </a:buClr>
              <a:buSzPct val="100000"/>
              <a:defRPr sz="3600">
                <a:solidFill>
                  <a:schemeClr val="lt1"/>
                </a:solidFill>
              </a:defRPr>
            </a:lvl4pPr>
            <a:lvl5pPr lvl="4" rtl="0">
              <a:spcBef>
                <a:spcPts val="0"/>
              </a:spcBef>
              <a:buClr>
                <a:schemeClr val="lt1"/>
              </a:buClr>
              <a:buSzPct val="100000"/>
              <a:defRPr sz="3600">
                <a:solidFill>
                  <a:schemeClr val="lt1"/>
                </a:solidFill>
              </a:defRPr>
            </a:lvl5pPr>
            <a:lvl6pPr lvl="5" rtl="0">
              <a:spcBef>
                <a:spcPts val="0"/>
              </a:spcBef>
              <a:buClr>
                <a:schemeClr val="lt1"/>
              </a:buClr>
              <a:buSzPct val="100000"/>
              <a:defRPr sz="3600">
                <a:solidFill>
                  <a:schemeClr val="lt1"/>
                </a:solidFill>
              </a:defRPr>
            </a:lvl6pPr>
            <a:lvl7pPr lvl="6" rtl="0">
              <a:spcBef>
                <a:spcPts val="0"/>
              </a:spcBef>
              <a:buClr>
                <a:schemeClr val="lt1"/>
              </a:buClr>
              <a:buSzPct val="100000"/>
              <a:defRPr sz="3600">
                <a:solidFill>
                  <a:schemeClr val="lt1"/>
                </a:solidFill>
              </a:defRPr>
            </a:lvl7pPr>
            <a:lvl8pPr lvl="7" rtl="0">
              <a:spcBef>
                <a:spcPts val="0"/>
              </a:spcBef>
              <a:buClr>
                <a:schemeClr val="lt1"/>
              </a:buClr>
              <a:buSzPct val="100000"/>
              <a:defRPr sz="3600">
                <a:solidFill>
                  <a:schemeClr val="lt1"/>
                </a:solidFill>
              </a:defRPr>
            </a:lvl8pPr>
            <a:lvl9pPr lvl="8" rtl="0">
              <a:spcBef>
                <a:spcPts val="0"/>
              </a:spcBef>
              <a:buClr>
                <a:schemeClr val="lt1"/>
              </a:buClr>
              <a:buSzPct val="100000"/>
              <a:defRPr sz="3600">
                <a:solidFill>
                  <a:schemeClr val="lt1"/>
                </a:solidFill>
              </a:defRPr>
            </a:lvl9pPr>
          </a:lstStyle>
          <a:p/>
        </p:txBody>
      </p:sp>
      <p:sp>
        <p:nvSpPr>
          <p:cNvPr id="62" name="Shape 6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63" name="Shape 63"/>
        <p:cNvGrpSpPr/>
        <p:nvPr/>
      </p:nvGrpSpPr>
      <p:grpSpPr>
        <a:xfrm>
          <a:off x="0" y="0"/>
          <a:ext cx="0" cy="0"/>
          <a:chOff x="0" y="0"/>
          <a:chExt cx="0" cy="0"/>
        </a:xfrm>
      </p:grpSpPr>
      <p:sp>
        <p:nvSpPr>
          <p:cNvPr id="64" name="Shape 64"/>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65" name="Shape 65"/>
          <p:cNvSpPr txBox="1"/>
          <p:nvPr>
            <p:ph type="title"/>
          </p:nvPr>
        </p:nvSpPr>
        <p:spPr>
          <a:xfrm>
            <a:off x="311700" y="445025"/>
            <a:ext cx="8520599" cy="572699"/>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6" name="Shape 66"/>
          <p:cNvSpPr txBox="1"/>
          <p:nvPr>
            <p:ph idx="1" type="body"/>
          </p:nvPr>
        </p:nvSpPr>
        <p:spPr>
          <a:xfrm>
            <a:off x="311700" y="1152475"/>
            <a:ext cx="8520599" cy="34164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7" name="Shape 6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68" name="Shape 68"/>
        <p:cNvGrpSpPr/>
        <p:nvPr/>
      </p:nvGrpSpPr>
      <p:grpSpPr>
        <a:xfrm>
          <a:off x="0" y="0"/>
          <a:ext cx="0" cy="0"/>
          <a:chOff x="0" y="0"/>
          <a:chExt cx="0" cy="0"/>
        </a:xfrm>
      </p:grpSpPr>
      <p:sp>
        <p:nvSpPr>
          <p:cNvPr id="69" name="Shape 69"/>
          <p:cNvSpPr txBox="1"/>
          <p:nvPr>
            <p:ph type="title"/>
          </p:nvPr>
        </p:nvSpPr>
        <p:spPr>
          <a:xfrm>
            <a:off x="311700" y="445025"/>
            <a:ext cx="8520599" cy="572699"/>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0" name="Shape 70"/>
          <p:cNvSpPr txBox="1"/>
          <p:nvPr>
            <p:ph idx="1" type="body"/>
          </p:nvPr>
        </p:nvSpPr>
        <p:spPr>
          <a:xfrm>
            <a:off x="311700" y="1152475"/>
            <a:ext cx="3999899"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1" name="Shape 71"/>
          <p:cNvSpPr txBox="1"/>
          <p:nvPr>
            <p:ph idx="2" type="body"/>
          </p:nvPr>
        </p:nvSpPr>
        <p:spPr>
          <a:xfrm>
            <a:off x="4832400" y="1152475"/>
            <a:ext cx="3999899"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2" name="Shape 7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73" name="Shape 73"/>
        <p:cNvGrpSpPr/>
        <p:nvPr/>
      </p:nvGrpSpPr>
      <p:grpSpPr>
        <a:xfrm>
          <a:off x="0" y="0"/>
          <a:ext cx="0" cy="0"/>
          <a:chOff x="0" y="0"/>
          <a:chExt cx="0" cy="0"/>
        </a:xfrm>
      </p:grpSpPr>
      <p:sp>
        <p:nvSpPr>
          <p:cNvPr id="74" name="Shape 74"/>
          <p:cNvSpPr txBox="1"/>
          <p:nvPr>
            <p:ph type="title"/>
          </p:nvPr>
        </p:nvSpPr>
        <p:spPr>
          <a:xfrm>
            <a:off x="311700" y="445025"/>
            <a:ext cx="8520599" cy="572699"/>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5" name="Shape 7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76" name="Shape 76"/>
        <p:cNvGrpSpPr/>
        <p:nvPr/>
      </p:nvGrpSpPr>
      <p:grpSpPr>
        <a:xfrm>
          <a:off x="0" y="0"/>
          <a:ext cx="0" cy="0"/>
          <a:chOff x="0" y="0"/>
          <a:chExt cx="0" cy="0"/>
        </a:xfrm>
      </p:grpSpPr>
      <p:sp>
        <p:nvSpPr>
          <p:cNvPr id="77" name="Shape 77"/>
          <p:cNvSpPr txBox="1"/>
          <p:nvPr>
            <p:ph type="title"/>
          </p:nvPr>
        </p:nvSpPr>
        <p:spPr>
          <a:xfrm>
            <a:off x="311700" y="555600"/>
            <a:ext cx="2807999" cy="755699"/>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78" name="Shape 78"/>
          <p:cNvSpPr txBox="1"/>
          <p:nvPr>
            <p:ph idx="1" type="body"/>
          </p:nvPr>
        </p:nvSpPr>
        <p:spPr>
          <a:xfrm>
            <a:off x="311700" y="1389600"/>
            <a:ext cx="2807999" cy="3179400"/>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9" name="Shape 7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80" name="Shape 80"/>
        <p:cNvGrpSpPr/>
        <p:nvPr/>
      </p:nvGrpSpPr>
      <p:grpSpPr>
        <a:xfrm>
          <a:off x="0" y="0"/>
          <a:ext cx="0" cy="0"/>
          <a:chOff x="0" y="0"/>
          <a:chExt cx="0" cy="0"/>
        </a:xfrm>
      </p:grpSpPr>
      <p:sp>
        <p:nvSpPr>
          <p:cNvPr id="81" name="Shape 81"/>
          <p:cNvSpPr txBox="1"/>
          <p:nvPr>
            <p:ph type="title"/>
          </p:nvPr>
        </p:nvSpPr>
        <p:spPr>
          <a:xfrm>
            <a:off x="490250" y="526350"/>
            <a:ext cx="5797500" cy="4090800"/>
          </a:xfrm>
          <a:prstGeom prst="rect">
            <a:avLst/>
          </a:prstGeom>
        </p:spPr>
        <p:txBody>
          <a:bodyPr anchorCtr="0" anchor="ctr" bIns="91425" lIns="91425" rIns="91425" tIns="91425"/>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p:txBody>
      </p:sp>
      <p:sp>
        <p:nvSpPr>
          <p:cNvPr id="82" name="Shape 8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83" name="Shape 83"/>
        <p:cNvGrpSpPr/>
        <p:nvPr/>
      </p:nvGrpSpPr>
      <p:grpSpPr>
        <a:xfrm>
          <a:off x="0" y="0"/>
          <a:ext cx="0" cy="0"/>
          <a:chOff x="0" y="0"/>
          <a:chExt cx="0" cy="0"/>
        </a:xfrm>
      </p:grpSpPr>
      <p:sp>
        <p:nvSpPr>
          <p:cNvPr id="84" name="Shape 84"/>
          <p:cNvSpPr/>
          <p:nvPr/>
        </p:nvSpPr>
        <p:spPr>
          <a:xfrm>
            <a:off x="4572000" y="75"/>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85" name="Shape 85"/>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86" name="Shape 86"/>
          <p:cNvSpPr txBox="1"/>
          <p:nvPr>
            <p:ph type="title"/>
          </p:nvPr>
        </p:nvSpPr>
        <p:spPr>
          <a:xfrm>
            <a:off x="265500" y="1205825"/>
            <a:ext cx="4045199" cy="1509599"/>
          </a:xfrm>
          <a:prstGeom prst="rect">
            <a:avLst/>
          </a:prstGeom>
        </p:spPr>
        <p:txBody>
          <a:bodyPr anchorCtr="0" anchor="b" bIns="91425" lIns="91425" rIns="91425"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87" name="Shape 87"/>
          <p:cNvSpPr txBox="1"/>
          <p:nvPr>
            <p:ph idx="1" type="subTitle"/>
          </p:nvPr>
        </p:nvSpPr>
        <p:spPr>
          <a:xfrm>
            <a:off x="265500" y="2769000"/>
            <a:ext cx="4045199" cy="13455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88" name="Shape 88"/>
          <p:cNvSpPr txBox="1"/>
          <p:nvPr>
            <p:ph idx="2" type="body"/>
          </p:nvPr>
        </p:nvSpPr>
        <p:spPr>
          <a:xfrm>
            <a:off x="4939500" y="724200"/>
            <a:ext cx="3837000" cy="3695099"/>
          </a:xfrm>
          <a:prstGeom prst="rect">
            <a:avLst/>
          </a:prstGeom>
        </p:spPr>
        <p:txBody>
          <a:bodyPr anchorCtr="0" anchor="ctr" bIns="91425" lIns="91425" rIns="91425" tIns="91425"/>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89" name="Shape 8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599" cy="841800"/>
          </a:xfrm>
          <a:prstGeom prst="rect">
            <a:avLst/>
          </a:prstGeom>
        </p:spPr>
        <p:txBody>
          <a:bodyPr anchorCtr="0" anchor="ctr" bIns="91425" lIns="91425" rIns="91425" tIns="91425"/>
          <a:lstStyle>
            <a:lvl1pPr lvl="0" rtl="0" algn="ctr">
              <a:spcBef>
                <a:spcPts val="0"/>
              </a:spcBef>
              <a:buSzPct val="100000"/>
              <a:defRPr sz="3600"/>
            </a:lvl1pPr>
            <a:lvl2pPr lvl="1" rtl="0" algn="ctr">
              <a:spcBef>
                <a:spcPts val="0"/>
              </a:spcBef>
              <a:buSzPct val="100000"/>
              <a:defRPr sz="3600"/>
            </a:lvl2pPr>
            <a:lvl3pPr lvl="2" rtl="0" algn="ctr">
              <a:spcBef>
                <a:spcPts val="0"/>
              </a:spcBef>
              <a:buSzPct val="100000"/>
              <a:defRPr sz="3600"/>
            </a:lvl3pPr>
            <a:lvl4pPr lvl="3" rtl="0" algn="ctr">
              <a:spcBef>
                <a:spcPts val="0"/>
              </a:spcBef>
              <a:buSzPct val="100000"/>
              <a:defRPr sz="3600"/>
            </a:lvl4pPr>
            <a:lvl5pPr lvl="4" rtl="0" algn="ctr">
              <a:spcBef>
                <a:spcPts val="0"/>
              </a:spcBef>
              <a:buSzPct val="100000"/>
              <a:defRPr sz="3600"/>
            </a:lvl5pPr>
            <a:lvl6pPr lvl="5" rtl="0" algn="ctr">
              <a:spcBef>
                <a:spcPts val="0"/>
              </a:spcBef>
              <a:buSzPct val="100000"/>
              <a:defRPr sz="3600"/>
            </a:lvl6pPr>
            <a:lvl7pPr lvl="6" rtl="0" algn="ctr">
              <a:spcBef>
                <a:spcPts val="0"/>
              </a:spcBef>
              <a:buSzPct val="100000"/>
              <a:defRPr sz="3600"/>
            </a:lvl7pPr>
            <a:lvl8pPr lvl="7" rtl="0" algn="ctr">
              <a:spcBef>
                <a:spcPts val="0"/>
              </a:spcBef>
              <a:buSzPct val="100000"/>
              <a:defRPr sz="3600"/>
            </a:lvl8pPr>
            <a:lvl9pPr lvl="8" rtl="0" algn="ctr">
              <a:spcBef>
                <a:spcPts val="0"/>
              </a:spcBef>
              <a:buSzPct val="100000"/>
              <a:defRPr sz="3600"/>
            </a:lvl9pPr>
          </a:lstStyle>
          <a:p/>
        </p:txBody>
      </p:sp>
      <p:sp>
        <p:nvSpPr>
          <p:cNvPr id="15" name="Shape 1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90" name="Shape 90"/>
        <p:cNvGrpSpPr/>
        <p:nvPr/>
      </p:nvGrpSpPr>
      <p:grpSpPr>
        <a:xfrm>
          <a:off x="0" y="0"/>
          <a:ext cx="0" cy="0"/>
          <a:chOff x="0" y="0"/>
          <a:chExt cx="0" cy="0"/>
        </a:xfrm>
      </p:grpSpPr>
      <p:sp>
        <p:nvSpPr>
          <p:cNvPr id="91" name="Shape 91"/>
          <p:cNvSpPr txBox="1"/>
          <p:nvPr>
            <p:ph idx="1" type="body"/>
          </p:nvPr>
        </p:nvSpPr>
        <p:spPr>
          <a:xfrm>
            <a:off x="311700" y="4236825"/>
            <a:ext cx="5998800" cy="598799"/>
          </a:xfrm>
          <a:prstGeom prst="rect">
            <a:avLst/>
          </a:prstGeom>
        </p:spPr>
        <p:txBody>
          <a:bodyPr anchorCtr="0" anchor="ctr" bIns="91425" lIns="91425" rIns="91425" tIns="91425"/>
          <a:lstStyle>
            <a:lvl1pPr lvl="0" rtl="0">
              <a:lnSpc>
                <a:spcPct val="100000"/>
              </a:lnSpc>
              <a:spcBef>
                <a:spcPts val="0"/>
              </a:spcBef>
              <a:spcAft>
                <a:spcPts val="0"/>
              </a:spcAft>
              <a:buSzPct val="100000"/>
              <a:buNone/>
              <a:defRPr sz="2100"/>
            </a:lvl1pPr>
          </a:lstStyle>
          <a:p/>
        </p:txBody>
      </p:sp>
      <p:sp>
        <p:nvSpPr>
          <p:cNvPr id="92" name="Shape 9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93" name="Shape 93"/>
        <p:cNvGrpSpPr/>
        <p:nvPr/>
      </p:nvGrpSpPr>
      <p:grpSpPr>
        <a:xfrm>
          <a:off x="0" y="0"/>
          <a:ext cx="0" cy="0"/>
          <a:chOff x="0" y="0"/>
          <a:chExt cx="0" cy="0"/>
        </a:xfrm>
      </p:grpSpPr>
      <p:sp>
        <p:nvSpPr>
          <p:cNvPr id="94" name="Shape 94"/>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95" name="Shape 95"/>
          <p:cNvSpPr txBox="1"/>
          <p:nvPr>
            <p:ph type="title"/>
          </p:nvPr>
        </p:nvSpPr>
        <p:spPr>
          <a:xfrm>
            <a:off x="311700" y="991475"/>
            <a:ext cx="8520599" cy="1917899"/>
          </a:xfrm>
          <a:prstGeom prst="rect">
            <a:avLst/>
          </a:prstGeom>
        </p:spPr>
        <p:txBody>
          <a:bodyPr anchorCtr="0" anchor="ctr" bIns="91425" lIns="91425" rIns="91425" tIns="91425"/>
          <a:lstStyle>
            <a:lvl1pPr lvl="0" rtl="0" algn="ctr">
              <a:spcBef>
                <a:spcPts val="0"/>
              </a:spcBef>
              <a:buSzPct val="100000"/>
              <a:defRPr b="1" sz="14000"/>
            </a:lvl1pPr>
            <a:lvl2pPr lvl="1" rtl="0" algn="ctr">
              <a:spcBef>
                <a:spcPts val="0"/>
              </a:spcBef>
              <a:buSzPct val="100000"/>
              <a:defRPr b="1" sz="14000"/>
            </a:lvl2pPr>
            <a:lvl3pPr lvl="2" rtl="0" algn="ctr">
              <a:spcBef>
                <a:spcPts val="0"/>
              </a:spcBef>
              <a:buSzPct val="100000"/>
              <a:defRPr b="1" sz="14000"/>
            </a:lvl3pPr>
            <a:lvl4pPr lvl="3" rtl="0" algn="ctr">
              <a:spcBef>
                <a:spcPts val="0"/>
              </a:spcBef>
              <a:buSzPct val="100000"/>
              <a:defRPr b="1" sz="14000"/>
            </a:lvl4pPr>
            <a:lvl5pPr lvl="4" rtl="0" algn="ctr">
              <a:spcBef>
                <a:spcPts val="0"/>
              </a:spcBef>
              <a:buSzPct val="100000"/>
              <a:defRPr b="1" sz="14000"/>
            </a:lvl5pPr>
            <a:lvl6pPr lvl="5" rtl="0" algn="ctr">
              <a:spcBef>
                <a:spcPts val="0"/>
              </a:spcBef>
              <a:buSzPct val="100000"/>
              <a:defRPr b="1" sz="14000"/>
            </a:lvl6pPr>
            <a:lvl7pPr lvl="6" rtl="0" algn="ctr">
              <a:spcBef>
                <a:spcPts val="0"/>
              </a:spcBef>
              <a:buSzPct val="100000"/>
              <a:defRPr b="1" sz="14000"/>
            </a:lvl7pPr>
            <a:lvl8pPr lvl="7" rtl="0" algn="ctr">
              <a:spcBef>
                <a:spcPts val="0"/>
              </a:spcBef>
              <a:buSzPct val="100000"/>
              <a:defRPr b="1" sz="14000"/>
            </a:lvl8pPr>
            <a:lvl9pPr lvl="8" rtl="0" algn="ctr">
              <a:spcBef>
                <a:spcPts val="0"/>
              </a:spcBef>
              <a:buSzPct val="100000"/>
              <a:defRPr b="1" sz="14000"/>
            </a:lvl9pPr>
          </a:lstStyle>
          <a:p/>
        </p:txBody>
      </p:sp>
      <p:sp>
        <p:nvSpPr>
          <p:cNvPr id="96" name="Shape 96"/>
          <p:cNvSpPr txBox="1"/>
          <p:nvPr>
            <p:ph idx="1" type="body"/>
          </p:nvPr>
        </p:nvSpPr>
        <p:spPr>
          <a:xfrm>
            <a:off x="311700" y="3071300"/>
            <a:ext cx="8520599" cy="901799"/>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97" name="Shape 9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98" name="Shape 98"/>
        <p:cNvGrpSpPr/>
        <p:nvPr/>
      </p:nvGrpSpPr>
      <p:grpSpPr>
        <a:xfrm>
          <a:off x="0" y="0"/>
          <a:ext cx="0" cy="0"/>
          <a:chOff x="0" y="0"/>
          <a:chExt cx="0" cy="0"/>
        </a:xfrm>
      </p:grpSpPr>
      <p:sp>
        <p:nvSpPr>
          <p:cNvPr id="99" name="Shape 9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599" cy="572699"/>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8" name="Shape 18"/>
          <p:cNvSpPr txBox="1"/>
          <p:nvPr>
            <p:ph idx="1" type="body"/>
          </p:nvPr>
        </p:nvSpPr>
        <p:spPr>
          <a:xfrm>
            <a:off x="311700" y="1152475"/>
            <a:ext cx="8520599" cy="34164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599" cy="572699"/>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 name="Shape 22"/>
          <p:cNvSpPr txBox="1"/>
          <p:nvPr>
            <p:ph idx="1" type="body"/>
          </p:nvPr>
        </p:nvSpPr>
        <p:spPr>
          <a:xfrm>
            <a:off x="311700" y="1152475"/>
            <a:ext cx="3999899"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3" name="Shape 23"/>
          <p:cNvSpPr txBox="1"/>
          <p:nvPr>
            <p:ph idx="2" type="body"/>
          </p:nvPr>
        </p:nvSpPr>
        <p:spPr>
          <a:xfrm>
            <a:off x="4832400" y="1152475"/>
            <a:ext cx="3999899"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599" cy="572699"/>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7" name="Shape 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7999" cy="755699"/>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30" name="Shape 30"/>
          <p:cNvSpPr txBox="1"/>
          <p:nvPr>
            <p:ph idx="1" type="body"/>
          </p:nvPr>
        </p:nvSpPr>
        <p:spPr>
          <a:xfrm>
            <a:off x="311700" y="1389600"/>
            <a:ext cx="2807999" cy="3179400"/>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199" cy="1482300"/>
          </a:xfrm>
          <a:prstGeom prst="rect">
            <a:avLst/>
          </a:prstGeom>
        </p:spPr>
        <p:txBody>
          <a:bodyPr anchorCtr="0" anchor="b" bIns="91425" lIns="91425" rIns="91425"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38" name="Shape 38"/>
          <p:cNvSpPr txBox="1"/>
          <p:nvPr>
            <p:ph idx="1" type="subTitle"/>
          </p:nvPr>
        </p:nvSpPr>
        <p:spPr>
          <a:xfrm>
            <a:off x="265500" y="2803075"/>
            <a:ext cx="4045199" cy="12351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099"/>
          </a:xfrm>
          <a:prstGeom prst="rect">
            <a:avLst/>
          </a:prstGeom>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0" name="Shape 4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rt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dk2"/>
              </a:buClr>
              <a:buSzPct val="100000"/>
              <a:defRPr sz="1800">
                <a:solidFill>
                  <a:schemeClr val="dk2"/>
                </a:solidFill>
              </a:defRPr>
            </a:lvl1pPr>
            <a:lvl2pPr lvl="1" rtl="0">
              <a:lnSpc>
                <a:spcPct val="115000"/>
              </a:lnSpc>
              <a:spcBef>
                <a:spcPts val="0"/>
              </a:spcBef>
              <a:spcAft>
                <a:spcPts val="1600"/>
              </a:spcAft>
              <a:buClr>
                <a:schemeClr val="dk2"/>
              </a:buClr>
              <a:defRPr>
                <a:solidFill>
                  <a:schemeClr val="dk2"/>
                </a:solidFill>
              </a:defRPr>
            </a:lvl2pPr>
            <a:lvl3pPr lvl="2" rtl="0">
              <a:lnSpc>
                <a:spcPct val="115000"/>
              </a:lnSpc>
              <a:spcBef>
                <a:spcPts val="0"/>
              </a:spcBef>
              <a:spcAft>
                <a:spcPts val="1600"/>
              </a:spcAft>
              <a:buClr>
                <a:schemeClr val="dk2"/>
              </a:buClr>
              <a:defRPr>
                <a:solidFill>
                  <a:schemeClr val="dk2"/>
                </a:solidFill>
              </a:defRPr>
            </a:lvl3pPr>
            <a:lvl4pPr lvl="3" rtl="0">
              <a:lnSpc>
                <a:spcPct val="115000"/>
              </a:lnSpc>
              <a:spcBef>
                <a:spcPts val="0"/>
              </a:spcBef>
              <a:spcAft>
                <a:spcPts val="1600"/>
              </a:spcAft>
              <a:buClr>
                <a:schemeClr val="dk2"/>
              </a:buClr>
              <a:defRPr>
                <a:solidFill>
                  <a:schemeClr val="dk2"/>
                </a:solidFill>
              </a:defRPr>
            </a:lvl4pPr>
            <a:lvl5pPr lvl="4" rtl="0">
              <a:lnSpc>
                <a:spcPct val="115000"/>
              </a:lnSpc>
              <a:spcBef>
                <a:spcPts val="0"/>
              </a:spcBef>
              <a:spcAft>
                <a:spcPts val="1600"/>
              </a:spcAft>
              <a:buClr>
                <a:schemeClr val="dk2"/>
              </a:buClr>
              <a:defRPr>
                <a:solidFill>
                  <a:schemeClr val="dk2"/>
                </a:solidFill>
              </a:defRPr>
            </a:lvl5pPr>
            <a:lvl6pPr lvl="5" rtl="0">
              <a:lnSpc>
                <a:spcPct val="115000"/>
              </a:lnSpc>
              <a:spcBef>
                <a:spcPts val="0"/>
              </a:spcBef>
              <a:spcAft>
                <a:spcPts val="1600"/>
              </a:spcAft>
              <a:buClr>
                <a:schemeClr val="dk2"/>
              </a:buClr>
              <a:defRPr>
                <a:solidFill>
                  <a:schemeClr val="dk2"/>
                </a:solidFill>
              </a:defRPr>
            </a:lvl6pPr>
            <a:lvl7pPr lvl="6" rtl="0">
              <a:lnSpc>
                <a:spcPct val="115000"/>
              </a:lnSpc>
              <a:spcBef>
                <a:spcPts val="0"/>
              </a:spcBef>
              <a:spcAft>
                <a:spcPts val="1600"/>
              </a:spcAft>
              <a:buClr>
                <a:schemeClr val="dk2"/>
              </a:buClr>
              <a:defRPr>
                <a:solidFill>
                  <a:schemeClr val="dk2"/>
                </a:solidFill>
              </a:defRPr>
            </a:lvl7pPr>
            <a:lvl8pPr lvl="7" rtl="0">
              <a:lnSpc>
                <a:spcPct val="115000"/>
              </a:lnSpc>
              <a:spcBef>
                <a:spcPts val="0"/>
              </a:spcBef>
              <a:spcAft>
                <a:spcPts val="1600"/>
              </a:spcAft>
              <a:buClr>
                <a:schemeClr val="dk2"/>
              </a:buClr>
              <a:defRPr>
                <a:solidFill>
                  <a:schemeClr val="dk2"/>
                </a:solidFill>
              </a:defRPr>
            </a:lvl8pPr>
            <a:lvl9pPr lvl="8" rtl="0">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311700" y="445025"/>
            <a:ext cx="8520599" cy="572699"/>
          </a:xfrm>
          <a:prstGeom prst="rect">
            <a:avLst/>
          </a:prstGeom>
          <a:noFill/>
          <a:ln>
            <a:noFill/>
          </a:ln>
        </p:spPr>
        <p:txBody>
          <a:bodyPr anchorCtr="0" anchor="t" bIns="91425" lIns="91425" rIns="91425" tIns="91425"/>
          <a:lstStyle>
            <a:lvl1pPr lvl="0"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p:txBody>
      </p:sp>
      <p:sp>
        <p:nvSpPr>
          <p:cNvPr id="52" name="Shape 52"/>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p:txBody>
      </p:sp>
      <p:sp>
        <p:nvSpPr>
          <p:cNvPr id="53" name="Shape 53"/>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0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0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0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03.png"/><Relationship Id="rId4" Type="http://schemas.openxmlformats.org/officeDocument/2006/relationships/image" Target="../media/image0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0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0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00.jpg"/><Relationship Id="rId4" Type="http://schemas.openxmlformats.org/officeDocument/2006/relationships/image" Target="../media/image0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0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pic>
        <p:nvPicPr>
          <p:cNvPr descr="earth_burn_digits_9965.jpg" id="104" name="Shape 104"/>
          <p:cNvPicPr preferRelativeResize="0"/>
          <p:nvPr/>
        </p:nvPicPr>
        <p:blipFill rotWithShape="1">
          <a:blip r:embed="rId3">
            <a:alphaModFix amt="47000"/>
          </a:blip>
          <a:srcRect b="79" l="0" r="0" t="79"/>
          <a:stretch/>
        </p:blipFill>
        <p:spPr>
          <a:xfrm>
            <a:off x="0" y="0"/>
            <a:ext cx="9144001" cy="5143500"/>
          </a:xfrm>
          <a:prstGeom prst="rect">
            <a:avLst/>
          </a:prstGeom>
          <a:noFill/>
          <a:ln>
            <a:noFill/>
          </a:ln>
        </p:spPr>
      </p:pic>
      <p:sp>
        <p:nvSpPr>
          <p:cNvPr id="105" name="Shape 105"/>
          <p:cNvSpPr txBox="1"/>
          <p:nvPr>
            <p:ph type="ctrTitle"/>
          </p:nvPr>
        </p:nvSpPr>
        <p:spPr>
          <a:xfrm>
            <a:off x="510450" y="1257300"/>
            <a:ext cx="8123100" cy="1588500"/>
          </a:xfrm>
          <a:prstGeom prst="rect">
            <a:avLst/>
          </a:prstGeom>
          <a:ln>
            <a:noFill/>
          </a:ln>
        </p:spPr>
        <p:txBody>
          <a:bodyPr anchorCtr="0" anchor="b" bIns="91425" lIns="91425" rIns="91425" tIns="91425">
            <a:noAutofit/>
          </a:bodyPr>
          <a:lstStyle/>
          <a:p>
            <a:pPr lvl="0" rtl="0">
              <a:spcBef>
                <a:spcPts val="0"/>
              </a:spcBef>
              <a:buNone/>
            </a:pPr>
            <a:r>
              <a:rPr lang="en" sz="6000"/>
              <a:t>//Global Warming//</a:t>
            </a:r>
          </a:p>
        </p:txBody>
      </p:sp>
      <p:cxnSp>
        <p:nvCxnSpPr>
          <p:cNvPr id="106" name="Shape 106"/>
          <p:cNvCxnSpPr/>
          <p:nvPr/>
        </p:nvCxnSpPr>
        <p:spPr>
          <a:xfrm>
            <a:off x="-19400" y="2998750"/>
            <a:ext cx="9171000" cy="0"/>
          </a:xfrm>
          <a:prstGeom prst="straightConnector1">
            <a:avLst/>
          </a:prstGeom>
          <a:noFill/>
          <a:ln cap="flat" cmpd="sng" w="19050">
            <a:solidFill>
              <a:srgbClr val="FFFFFF"/>
            </a:solidFill>
            <a:prstDash val="solid"/>
            <a:round/>
            <a:headEnd len="lg" w="lg" type="none"/>
            <a:tailEnd len="lg" w="lg"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solidFill>
                  <a:srgbClr val="FFFFFF"/>
                </a:solidFill>
              </a:rPr>
              <a:t>Is Global Warming A Danger?</a:t>
            </a:r>
          </a:p>
        </p:txBody>
      </p:sp>
      <p:sp>
        <p:nvSpPr>
          <p:cNvPr id="178" name="Shape 178"/>
          <p:cNvSpPr txBox="1"/>
          <p:nvPr>
            <p:ph idx="1" type="body"/>
          </p:nvPr>
        </p:nvSpPr>
        <p:spPr>
          <a:xfrm>
            <a:off x="311700" y="1152475"/>
            <a:ext cx="3931200" cy="34164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a:solidFill>
                  <a:srgbClr val="FFFFFF"/>
                </a:solidFill>
              </a:rPr>
              <a:t>Most definitely Yes! Whats going on is not healthy for us or the earth itself. As the earth's slowly changing, were also in for big change too. We are going to have to deal with extreme weather, food/items becoming more rare and more. It is also a danger for animals too whose habitats are going extinct and them themselfs are going extinct.</a:t>
            </a:r>
          </a:p>
        </p:txBody>
      </p:sp>
      <p:cxnSp>
        <p:nvCxnSpPr>
          <p:cNvPr id="179" name="Shape 179"/>
          <p:cNvCxnSpPr/>
          <p:nvPr/>
        </p:nvCxnSpPr>
        <p:spPr>
          <a:xfrm>
            <a:off x="0" y="5108400"/>
            <a:ext cx="9493800" cy="23400"/>
          </a:xfrm>
          <a:prstGeom prst="straightConnector1">
            <a:avLst/>
          </a:prstGeom>
          <a:noFill/>
          <a:ln cap="flat" cmpd="sng" w="152400">
            <a:solidFill>
              <a:srgbClr val="FFFFFF"/>
            </a:solidFill>
            <a:prstDash val="solid"/>
            <a:round/>
            <a:headEnd len="lg" w="lg" type="none"/>
            <a:tailEnd len="lg" w="lg" type="none"/>
          </a:ln>
        </p:spPr>
      </p:cxnSp>
      <p:pic>
        <p:nvPicPr>
          <p:cNvPr descr="Image result for global warming pictures" id="180" name="Shape 180"/>
          <p:cNvPicPr preferRelativeResize="0"/>
          <p:nvPr/>
        </p:nvPicPr>
        <p:blipFill>
          <a:blip r:embed="rId3">
            <a:alphaModFix/>
          </a:blip>
          <a:stretch>
            <a:fillRect/>
          </a:stretch>
        </p:blipFill>
        <p:spPr>
          <a:xfrm>
            <a:off x="4622050" y="1152475"/>
            <a:ext cx="4210250" cy="3416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311700" y="445025"/>
            <a:ext cx="8520600" cy="572700"/>
          </a:xfrm>
          <a:prstGeom prst="rect">
            <a:avLst/>
          </a:prstGeom>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a:spcBef>
                <a:spcPts val="0"/>
              </a:spcBef>
              <a:buNone/>
            </a:pPr>
            <a:r>
              <a:t/>
            </a:r>
            <a:endParaRPr>
              <a:solidFill>
                <a:srgbClr val="FFFFFF"/>
              </a:solidFill>
            </a:endParaRPr>
          </a:p>
        </p:txBody>
      </p:sp>
      <p:sp>
        <p:nvSpPr>
          <p:cNvPr id="186" name="Shape 186"/>
          <p:cNvSpPr txBox="1"/>
          <p:nvPr>
            <p:ph idx="1" type="body"/>
          </p:nvPr>
        </p:nvSpPr>
        <p:spPr>
          <a:xfrm>
            <a:off x="311700" y="1152475"/>
            <a:ext cx="8520600" cy="3416400"/>
          </a:xfrm>
          <a:prstGeom prst="rect">
            <a:avLst/>
          </a:prstGeom>
          <a:ln cap="flat" cmpd="sng" w="9525">
            <a:solidFill>
              <a:srgbClr val="FFFFFF"/>
            </a:solidFill>
            <a:prstDash val="solid"/>
            <a:round/>
            <a:headEnd len="med" w="med" type="none"/>
            <a:tailEnd len="med" w="med" type="none"/>
          </a:ln>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311700" y="445025"/>
            <a:ext cx="8520600" cy="572700"/>
          </a:xfrm>
          <a:prstGeom prst="rect">
            <a:avLst/>
          </a:prstGeom>
          <a:ln>
            <a:noFill/>
          </a:ln>
        </p:spPr>
        <p:txBody>
          <a:bodyPr anchorCtr="0" anchor="t" bIns="91425" lIns="91425" rIns="91425" tIns="91425">
            <a:noAutofit/>
          </a:bodyPr>
          <a:lstStyle/>
          <a:p>
            <a:pPr lvl="0">
              <a:spcBef>
                <a:spcPts val="0"/>
              </a:spcBef>
              <a:buNone/>
            </a:pPr>
            <a:r>
              <a:rPr lang="en">
                <a:solidFill>
                  <a:srgbClr val="FFFFFF"/>
                </a:solidFill>
              </a:rPr>
              <a:t>My Topic : Global Warming </a:t>
            </a:r>
          </a:p>
        </p:txBody>
      </p:sp>
      <p:sp>
        <p:nvSpPr>
          <p:cNvPr id="112" name="Shape 112"/>
          <p:cNvSpPr txBox="1"/>
          <p:nvPr>
            <p:ph idx="1" type="body"/>
          </p:nvPr>
        </p:nvSpPr>
        <p:spPr>
          <a:xfrm>
            <a:off x="311700" y="1396375"/>
            <a:ext cx="8520600" cy="3481800"/>
          </a:xfrm>
          <a:prstGeom prst="rect">
            <a:avLst/>
          </a:prstGeom>
          <a:ln cap="flat" cmpd="sng" w="9525">
            <a:solidFill>
              <a:srgbClr val="FFFFFF"/>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a:solidFill>
                  <a:srgbClr val="FFFFFF"/>
                </a:solidFill>
              </a:rPr>
              <a:t>For this project I will be teaching about Global Warming using my best of knowledge, I will be answering the following questions.</a:t>
            </a:r>
          </a:p>
          <a:p>
            <a:pPr indent="-228600" lvl="0" marL="457200" rtl="0">
              <a:spcBef>
                <a:spcPts val="0"/>
              </a:spcBef>
              <a:buClr>
                <a:srgbClr val="FFFFFF"/>
              </a:buClr>
              <a:buChar char="-"/>
            </a:pPr>
            <a:r>
              <a:rPr lang="en">
                <a:solidFill>
                  <a:srgbClr val="FFFFFF"/>
                </a:solidFill>
              </a:rPr>
              <a:t>What is Global Warming?</a:t>
            </a:r>
          </a:p>
          <a:p>
            <a:pPr indent="-228600" lvl="0" marL="457200" rtl="0">
              <a:spcBef>
                <a:spcPts val="0"/>
              </a:spcBef>
              <a:buClr>
                <a:srgbClr val="FFFFFF"/>
              </a:buClr>
              <a:buChar char="-"/>
            </a:pPr>
            <a:r>
              <a:rPr lang="en">
                <a:solidFill>
                  <a:srgbClr val="FFFFFF"/>
                </a:solidFill>
              </a:rPr>
              <a:t>Is it a “Hoax” Like some people claim? </a:t>
            </a:r>
          </a:p>
          <a:p>
            <a:pPr indent="-228600" lvl="0" marL="457200" rtl="0">
              <a:spcBef>
                <a:spcPts val="0"/>
              </a:spcBef>
              <a:buClr>
                <a:srgbClr val="FFFFFF"/>
              </a:buClr>
              <a:buChar char="-"/>
            </a:pPr>
            <a:r>
              <a:rPr lang="en">
                <a:solidFill>
                  <a:srgbClr val="FFFFFF"/>
                </a:solidFill>
              </a:rPr>
              <a:t>What are the effects of Global Warming?</a:t>
            </a:r>
          </a:p>
          <a:p>
            <a:pPr indent="-228600" lvl="0" marL="457200" rtl="0">
              <a:spcBef>
                <a:spcPts val="0"/>
              </a:spcBef>
              <a:spcAft>
                <a:spcPts val="0"/>
              </a:spcAft>
              <a:buClr>
                <a:srgbClr val="FFFFFF"/>
              </a:buClr>
              <a:buChar char="-"/>
            </a:pPr>
            <a:r>
              <a:rPr lang="en">
                <a:solidFill>
                  <a:srgbClr val="FFFFFF"/>
                </a:solidFill>
              </a:rPr>
              <a:t>What is Global Warming doing to the world?</a:t>
            </a:r>
          </a:p>
          <a:p>
            <a:pPr indent="-228600" lvl="0" marL="457200" rtl="0">
              <a:spcBef>
                <a:spcPts val="0"/>
              </a:spcBef>
              <a:spcAft>
                <a:spcPts val="0"/>
              </a:spcAft>
              <a:buClr>
                <a:srgbClr val="FFFFFF"/>
              </a:buClr>
              <a:buChar char="-"/>
            </a:pPr>
            <a:r>
              <a:rPr lang="en">
                <a:solidFill>
                  <a:srgbClr val="FFFFFF"/>
                </a:solidFill>
              </a:rPr>
              <a:t>Where is global warming happening the most?</a:t>
            </a:r>
          </a:p>
          <a:p>
            <a:pPr indent="-228600" lvl="0" marL="457200" rtl="0">
              <a:spcBef>
                <a:spcPts val="0"/>
              </a:spcBef>
              <a:spcAft>
                <a:spcPts val="0"/>
              </a:spcAft>
              <a:buClr>
                <a:srgbClr val="FFFFFF"/>
              </a:buClr>
              <a:buChar char="-"/>
            </a:pPr>
            <a:r>
              <a:rPr lang="en">
                <a:solidFill>
                  <a:srgbClr val="FFFFFF"/>
                </a:solidFill>
              </a:rPr>
              <a:t>Is Global Warming a danger?</a:t>
            </a:r>
          </a:p>
          <a:p>
            <a:pPr indent="-228600" lvl="0" marL="457200" rtl="0">
              <a:spcBef>
                <a:spcPts val="0"/>
              </a:spcBef>
              <a:spcAft>
                <a:spcPts val="0"/>
              </a:spcAft>
              <a:buClr>
                <a:srgbClr val="FFFFFF"/>
              </a:buClr>
              <a:buChar char="-"/>
            </a:pPr>
            <a:r>
              <a:rPr lang="en">
                <a:solidFill>
                  <a:srgbClr val="FFFFFF"/>
                </a:solidFill>
              </a:rPr>
              <a:t>What causes Global Warming? </a:t>
            </a:r>
          </a:p>
          <a:p>
            <a:pPr indent="-228600" lvl="0" marL="457200" rtl="0">
              <a:spcBef>
                <a:spcPts val="0"/>
              </a:spcBef>
              <a:spcAft>
                <a:spcPts val="0"/>
              </a:spcAft>
              <a:buClr>
                <a:srgbClr val="FFFFFF"/>
              </a:buClr>
              <a:buChar char="-"/>
            </a:pPr>
            <a:r>
              <a:rPr lang="en">
                <a:solidFill>
                  <a:srgbClr val="FFFFFF"/>
                </a:solidFill>
              </a:rPr>
              <a:t>How do we overcome it?</a:t>
            </a:r>
          </a:p>
          <a:p>
            <a:pPr lvl="0" rtl="0">
              <a:spcBef>
                <a:spcPts val="0"/>
              </a:spcBef>
              <a:spcAft>
                <a:spcPts val="0"/>
              </a:spcAft>
              <a:buNone/>
            </a:pPr>
            <a:r>
              <a:t/>
            </a:r>
            <a:endParaRPr>
              <a:solidFill>
                <a:srgbClr val="FFFFFF"/>
              </a:solidFill>
            </a:endParaRPr>
          </a:p>
        </p:txBody>
      </p:sp>
      <p:pic>
        <p:nvPicPr>
          <p:cNvPr descr="post-it-note-with-blue-push-pin-high-resolution-3492-x-2791-clipart-bOIFLU-clipart.png" id="113" name="Shape 113"/>
          <p:cNvPicPr preferRelativeResize="0"/>
          <p:nvPr/>
        </p:nvPicPr>
        <p:blipFill>
          <a:blip r:embed="rId3">
            <a:alphaModFix/>
          </a:blip>
          <a:stretch>
            <a:fillRect/>
          </a:stretch>
        </p:blipFill>
        <p:spPr>
          <a:xfrm rot="-963290">
            <a:off x="6224498" y="2532569"/>
            <a:ext cx="3315226" cy="2347202"/>
          </a:xfrm>
          <a:prstGeom prst="rect">
            <a:avLst/>
          </a:prstGeom>
          <a:noFill/>
          <a:ln>
            <a:noFill/>
          </a:ln>
        </p:spPr>
      </p:pic>
      <p:cxnSp>
        <p:nvCxnSpPr>
          <p:cNvPr id="114" name="Shape 114"/>
          <p:cNvCxnSpPr/>
          <p:nvPr/>
        </p:nvCxnSpPr>
        <p:spPr>
          <a:xfrm flipH="1" rot="10800000">
            <a:off x="0" y="5065975"/>
            <a:ext cx="9151500" cy="9600"/>
          </a:xfrm>
          <a:prstGeom prst="straightConnector1">
            <a:avLst/>
          </a:prstGeom>
          <a:noFill/>
          <a:ln cap="flat" cmpd="sng" w="152400">
            <a:solidFill>
              <a:srgbClr val="FFFFFF"/>
            </a:solidFill>
            <a:prstDash val="solid"/>
            <a:round/>
            <a:headEnd len="lg" w="lg" type="none"/>
            <a:tailEnd len="lg" w="lg" type="none"/>
          </a:ln>
        </p:spPr>
      </p:cxnSp>
      <p:sp>
        <p:nvSpPr>
          <p:cNvPr id="115" name="Shape 115"/>
          <p:cNvSpPr txBox="1"/>
          <p:nvPr/>
        </p:nvSpPr>
        <p:spPr>
          <a:xfrm rot="-983482">
            <a:off x="6750722" y="3036870"/>
            <a:ext cx="2117669" cy="1574488"/>
          </a:xfrm>
          <a:prstGeom prst="rect">
            <a:avLst/>
          </a:prstGeom>
          <a:noFill/>
          <a:ln>
            <a:noFill/>
          </a:ln>
        </p:spPr>
        <p:txBody>
          <a:bodyPr anchorCtr="0" anchor="t" bIns="91425" lIns="91425" rIns="91425" tIns="91425">
            <a:noAutofit/>
          </a:bodyPr>
          <a:lstStyle/>
          <a:p>
            <a:pPr lvl="0" rtl="0" algn="l">
              <a:spcBef>
                <a:spcPts val="0"/>
              </a:spcBef>
              <a:buNone/>
            </a:pPr>
            <a:r>
              <a:rPr lang="en">
                <a:latin typeface="Permanent Marker"/>
                <a:ea typeface="Permanent Marker"/>
                <a:cs typeface="Permanent Marker"/>
                <a:sym typeface="Permanent Marker"/>
              </a:rPr>
              <a:t>        Fun Facts</a:t>
            </a:r>
          </a:p>
          <a:p>
            <a:pPr lvl="0" rtl="0" algn="l">
              <a:spcBef>
                <a:spcPts val="0"/>
              </a:spcBef>
              <a:buNone/>
            </a:pPr>
            <a:r>
              <a:rPr lang="en">
                <a:latin typeface="Permanent Marker"/>
                <a:ea typeface="Permanent Marker"/>
                <a:cs typeface="Permanent Marker"/>
                <a:sym typeface="Permanent Marker"/>
              </a:rPr>
              <a:t>  The earth is covered</a:t>
            </a:r>
          </a:p>
          <a:p>
            <a:pPr lvl="0" rtl="0" algn="l">
              <a:spcBef>
                <a:spcPts val="0"/>
              </a:spcBef>
              <a:buNone/>
            </a:pPr>
            <a:r>
              <a:rPr lang="en">
                <a:latin typeface="Permanent Marker"/>
                <a:ea typeface="Permanent Marker"/>
                <a:cs typeface="Permanent Marker"/>
                <a:sym typeface="Permanent Marker"/>
              </a:rPr>
              <a:t>  With 70% water and</a:t>
            </a:r>
          </a:p>
          <a:p>
            <a:pPr lvl="0" rtl="0" algn="l">
              <a:spcBef>
                <a:spcPts val="0"/>
              </a:spcBef>
              <a:buNone/>
            </a:pPr>
            <a:r>
              <a:rPr lang="en">
                <a:latin typeface="Permanent Marker"/>
                <a:ea typeface="Permanent Marker"/>
                <a:cs typeface="Permanent Marker"/>
                <a:sym typeface="Permanent Marker"/>
              </a:rPr>
              <a:t>  Humans have only </a:t>
            </a:r>
          </a:p>
          <a:p>
            <a:pPr lvl="0" algn="l">
              <a:spcBef>
                <a:spcPts val="0"/>
              </a:spcBef>
              <a:buNone/>
            </a:pPr>
            <a:r>
              <a:rPr lang="en">
                <a:latin typeface="Permanent Marker"/>
                <a:ea typeface="Permanent Marker"/>
                <a:cs typeface="Permanent Marker"/>
                <a:sym typeface="Permanent Marker"/>
              </a:rPr>
              <a:t>  Discovered 5% of it.</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148750"/>
            <a:ext cx="8520600" cy="572700"/>
          </a:xfrm>
          <a:prstGeom prst="rect">
            <a:avLst/>
          </a:prstGeom>
        </p:spPr>
        <p:txBody>
          <a:bodyPr anchorCtr="0" anchor="t" bIns="91425" lIns="91425" rIns="91425" tIns="91425">
            <a:noAutofit/>
          </a:bodyPr>
          <a:lstStyle/>
          <a:p>
            <a:pPr lvl="0" rtl="0">
              <a:spcBef>
                <a:spcPts val="0"/>
              </a:spcBef>
              <a:buNone/>
            </a:pPr>
            <a:r>
              <a:t/>
            </a:r>
            <a:endParaRPr sz="1800"/>
          </a:p>
          <a:p>
            <a:pPr lvl="0" rtl="0">
              <a:spcBef>
                <a:spcPts val="0"/>
              </a:spcBef>
              <a:buNone/>
            </a:pPr>
            <a:r>
              <a:rPr lang="en">
                <a:solidFill>
                  <a:srgbClr val="FFFFFF"/>
                </a:solidFill>
              </a:rPr>
              <a:t>What Is Global Warming? </a:t>
            </a:r>
          </a:p>
        </p:txBody>
      </p:sp>
      <p:sp>
        <p:nvSpPr>
          <p:cNvPr id="121" name="Shape 121"/>
          <p:cNvSpPr txBox="1"/>
          <p:nvPr>
            <p:ph idx="1" type="body"/>
          </p:nvPr>
        </p:nvSpPr>
        <p:spPr>
          <a:xfrm>
            <a:off x="228750" y="1090325"/>
            <a:ext cx="6040500" cy="3792300"/>
          </a:xfrm>
          <a:prstGeom prst="rect">
            <a:avLst/>
          </a:prstGeom>
          <a:ln cap="flat" cmpd="sng" w="9525">
            <a:solidFill>
              <a:srgbClr val="FFFFFF"/>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a:solidFill>
                  <a:srgbClr val="FFFFFF"/>
                </a:solidFill>
              </a:rPr>
              <a:t>Global warming is the gradual warming of the earth. Scientists say that this has been happening since the 1800s and the temperature has risen by 0.8 degrees Celsius. This may seem like so little but this is still happening and scientists predict that 100 Years from it will have rais</a:t>
            </a:r>
            <a:r>
              <a:rPr lang="en">
                <a:solidFill>
                  <a:srgbClr val="FFFFFF"/>
                </a:solidFill>
              </a:rPr>
              <a:t>ed 11.5 degrees Celsius. Thats Crazy! Places that are already hot will be scorching h</a:t>
            </a:r>
            <a:r>
              <a:rPr lang="en">
                <a:solidFill>
                  <a:srgbClr val="FFFFFF"/>
                </a:solidFill>
              </a:rPr>
              <a:t>ot! People don’t understand the damage that this does, you may or may not have heard about the Polar Ice Caps melting. There are other things happening too and people still think it's a “Hoax”. Smell the roses Bro and wake up, these are things happening right now and it is slowly affecting our lives.</a:t>
            </a:r>
          </a:p>
        </p:txBody>
      </p:sp>
      <p:cxnSp>
        <p:nvCxnSpPr>
          <p:cNvPr id="122" name="Shape 122"/>
          <p:cNvCxnSpPr/>
          <p:nvPr/>
        </p:nvCxnSpPr>
        <p:spPr>
          <a:xfrm>
            <a:off x="0" y="5072400"/>
            <a:ext cx="9173100" cy="11700"/>
          </a:xfrm>
          <a:prstGeom prst="straightConnector1">
            <a:avLst/>
          </a:prstGeom>
          <a:noFill/>
          <a:ln cap="flat" cmpd="sng" w="152400">
            <a:solidFill>
              <a:srgbClr val="FFFFFF"/>
            </a:solidFill>
            <a:prstDash val="solid"/>
            <a:round/>
            <a:headEnd len="lg" w="lg" type="none"/>
            <a:tailEnd len="lg" w="lg" type="none"/>
          </a:ln>
        </p:spPr>
      </p:cxnSp>
      <p:pic>
        <p:nvPicPr>
          <p:cNvPr descr="Image result for sticky note png" id="123" name="Shape 123"/>
          <p:cNvPicPr preferRelativeResize="0"/>
          <p:nvPr/>
        </p:nvPicPr>
        <p:blipFill>
          <a:blip r:embed="rId3">
            <a:alphaModFix/>
          </a:blip>
          <a:stretch>
            <a:fillRect/>
          </a:stretch>
        </p:blipFill>
        <p:spPr>
          <a:xfrm rot="-915380">
            <a:off x="5385470" y="1085425"/>
            <a:ext cx="4519360" cy="3199698"/>
          </a:xfrm>
          <a:prstGeom prst="rect">
            <a:avLst/>
          </a:prstGeom>
          <a:noFill/>
          <a:ln>
            <a:noFill/>
          </a:ln>
        </p:spPr>
      </p:pic>
      <p:pic>
        <p:nvPicPr>
          <p:cNvPr descr="Image result for polar ice caps melting" id="124" name="Shape 124"/>
          <p:cNvPicPr preferRelativeResize="0"/>
          <p:nvPr/>
        </p:nvPicPr>
        <p:blipFill>
          <a:blip r:embed="rId4">
            <a:alphaModFix/>
          </a:blip>
          <a:stretch>
            <a:fillRect/>
          </a:stretch>
        </p:blipFill>
        <p:spPr>
          <a:xfrm rot="-917693">
            <a:off x="6293487" y="1827663"/>
            <a:ext cx="2703325" cy="17152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311700" y="445025"/>
            <a:ext cx="8520600" cy="5727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a:solidFill>
                  <a:srgbClr val="FFFFFF"/>
                </a:solidFill>
              </a:rPr>
              <a:t> Is It A “Hoax” like some say?        </a:t>
            </a:r>
            <a:r>
              <a:rPr b="1" lang="en">
                <a:solidFill>
                  <a:srgbClr val="FF0000"/>
                </a:solidFill>
                <a:latin typeface="Oswald"/>
                <a:ea typeface="Oswald"/>
                <a:cs typeface="Oswald"/>
                <a:sym typeface="Oswald"/>
              </a:rPr>
              <a:t>!!!LIER ALERT!!!</a:t>
            </a:r>
          </a:p>
        </p:txBody>
      </p:sp>
      <p:sp>
        <p:nvSpPr>
          <p:cNvPr id="130" name="Shape 130"/>
          <p:cNvSpPr txBox="1"/>
          <p:nvPr>
            <p:ph idx="1" type="body"/>
          </p:nvPr>
        </p:nvSpPr>
        <p:spPr>
          <a:xfrm>
            <a:off x="311700" y="1152475"/>
            <a:ext cx="8520600" cy="3536100"/>
          </a:xfrm>
          <a:prstGeom prst="rect">
            <a:avLst/>
          </a:prstGeom>
          <a:ln cap="flat" cmpd="sng" w="9525">
            <a:solidFill>
              <a:srgbClr val="FFFFFF"/>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a:solidFill>
                  <a:srgbClr val="FFFFFF"/>
                </a:solidFill>
              </a:rPr>
              <a:t>“It's a Hoax”, “It isn’t a Hoax”, Everybody has their own                                                                           Opinion on what they think is true, and no one can really                                                         prove that it is the effects of Global Warming, but there are                                                             things that can support the topic to                                                                                                     show that is could be Global Warming.                                                                                           My opinion is that Global Warming is                                                                                                for real. People like Donald Trump                                                                                                                       believe it's a Hoax, he says “The                                                                                                                              concept of Global Warming was created                                                                                                       by and for the Chinese in order to make                                                                                                   U.S. manufacturing non-competitive.”                                                                                                                                                                     </a:t>
            </a:r>
          </a:p>
        </p:txBody>
      </p:sp>
      <p:cxnSp>
        <p:nvCxnSpPr>
          <p:cNvPr id="131" name="Shape 131"/>
          <p:cNvCxnSpPr/>
          <p:nvPr/>
        </p:nvCxnSpPr>
        <p:spPr>
          <a:xfrm>
            <a:off x="-237025" y="5096100"/>
            <a:ext cx="9564000" cy="0"/>
          </a:xfrm>
          <a:prstGeom prst="straightConnector1">
            <a:avLst/>
          </a:prstGeom>
          <a:noFill/>
          <a:ln cap="flat" cmpd="sng" w="152400">
            <a:solidFill>
              <a:srgbClr val="FFFFFF"/>
            </a:solidFill>
            <a:prstDash val="solid"/>
            <a:round/>
            <a:headEnd len="lg" w="lg" type="none"/>
            <a:tailEnd len="lg" w="lg" type="none"/>
          </a:ln>
        </p:spPr>
      </p:cxnSp>
      <p:sp>
        <p:nvSpPr>
          <p:cNvPr id="132" name="Shape 132"/>
          <p:cNvSpPr txBox="1"/>
          <p:nvPr/>
        </p:nvSpPr>
        <p:spPr>
          <a:xfrm rot="-931653">
            <a:off x="5130694" y="2144629"/>
            <a:ext cx="3475136" cy="572602"/>
          </a:xfrm>
          <a:prstGeom prst="rect">
            <a:avLst/>
          </a:prstGeom>
          <a:noFill/>
          <a:ln>
            <a:noFill/>
          </a:ln>
        </p:spPr>
        <p:txBody>
          <a:bodyPr anchorCtr="0" anchor="t" bIns="91425" lIns="91425" rIns="91425" tIns="91425">
            <a:noAutofit/>
          </a:bodyPr>
          <a:lstStyle/>
          <a:p>
            <a:pPr lvl="0">
              <a:spcBef>
                <a:spcPts val="0"/>
              </a:spcBef>
              <a:buNone/>
            </a:pPr>
            <a:r>
              <a:t/>
            </a:r>
            <a:endParaRPr b="1" sz="6000">
              <a:solidFill>
                <a:srgbClr val="FF0000"/>
              </a:solidFill>
              <a:latin typeface="Oswald"/>
              <a:ea typeface="Oswald"/>
              <a:cs typeface="Oswald"/>
              <a:sym typeface="Oswald"/>
            </a:endParaRPr>
          </a:p>
        </p:txBody>
      </p:sp>
      <p:pic>
        <p:nvPicPr>
          <p:cNvPr descr="Image result for Donald trump tweet saying global warming is a hoax" id="133" name="Shape 133"/>
          <p:cNvPicPr preferRelativeResize="0"/>
          <p:nvPr/>
        </p:nvPicPr>
        <p:blipFill>
          <a:blip r:embed="rId3">
            <a:alphaModFix/>
          </a:blip>
          <a:stretch>
            <a:fillRect/>
          </a:stretch>
        </p:blipFill>
        <p:spPr>
          <a:xfrm>
            <a:off x="4432050" y="2216199"/>
            <a:ext cx="4400249" cy="2352674"/>
          </a:xfrm>
          <a:prstGeom prst="rect">
            <a:avLst/>
          </a:prstGeom>
          <a:noFill/>
          <a:ln>
            <a:noFill/>
          </a:ln>
        </p:spPr>
      </p:pic>
      <p:sp>
        <p:nvSpPr>
          <p:cNvPr id="134" name="Shape 134"/>
          <p:cNvSpPr/>
          <p:nvPr/>
        </p:nvSpPr>
        <p:spPr>
          <a:xfrm>
            <a:off x="6254475" y="1079063"/>
            <a:ext cx="755400" cy="1075799"/>
          </a:xfrm>
          <a:prstGeom prst="downArrow">
            <a:avLst>
              <a:gd fmla="val 50000" name="adj1"/>
              <a:gd fmla="val 50000" name="adj2"/>
            </a:avLst>
          </a:prstGeom>
          <a:solidFill>
            <a:srgbClr val="FF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solidFill>
                  <a:srgbClr val="FFFFFF"/>
                </a:solidFill>
              </a:rPr>
              <a:t>What are the effects of Global Warming?</a:t>
            </a:r>
          </a:p>
        </p:txBody>
      </p:sp>
      <p:sp>
        <p:nvSpPr>
          <p:cNvPr id="140" name="Shape 140"/>
          <p:cNvSpPr txBox="1"/>
          <p:nvPr>
            <p:ph idx="1" type="body"/>
          </p:nvPr>
        </p:nvSpPr>
        <p:spPr>
          <a:xfrm>
            <a:off x="311700" y="1017724"/>
            <a:ext cx="8520600" cy="3551100"/>
          </a:xfrm>
          <a:prstGeom prst="rect">
            <a:avLst/>
          </a:prstGeom>
          <a:ln cap="flat" cmpd="sng" w="9525">
            <a:solidFill>
              <a:srgbClr val="FFFFFF"/>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a:solidFill>
                  <a:srgbClr val="FFFFFF"/>
                </a:solidFill>
              </a:rPr>
              <a:t>Over the years the earth has changed in many different due to Global Warming. Things have changed like………</a:t>
            </a:r>
            <a:r>
              <a:rPr lang="en">
                <a:solidFill>
                  <a:srgbClr val="FFFFFF"/>
                </a:solidFill>
              </a:rPr>
              <a:t> </a:t>
            </a:r>
          </a:p>
          <a:p>
            <a:pPr indent="-228600" lvl="0" marL="457200" rtl="0">
              <a:spcBef>
                <a:spcPts val="0"/>
              </a:spcBef>
              <a:buClr>
                <a:srgbClr val="FFFFFF"/>
              </a:buClr>
              <a:buChar char="-"/>
            </a:pPr>
            <a:r>
              <a:rPr lang="en">
                <a:solidFill>
                  <a:srgbClr val="FFFFFF"/>
                </a:solidFill>
              </a:rPr>
              <a:t>Some butterflies, foxes and alpine plants have moved farther to the north or to higher cooler places.</a:t>
            </a:r>
          </a:p>
          <a:p>
            <a:pPr indent="-228600" lvl="0" marL="457200" rtl="0">
              <a:spcBef>
                <a:spcPts val="0"/>
              </a:spcBef>
              <a:buClr>
                <a:srgbClr val="FFFFFF"/>
              </a:buClr>
              <a:buChar char="-"/>
            </a:pPr>
            <a:r>
              <a:rPr lang="en">
                <a:solidFill>
                  <a:srgbClr val="FFFFFF"/>
                </a:solidFill>
              </a:rPr>
              <a:t>A researcher named </a:t>
            </a:r>
            <a:r>
              <a:rPr i="1" lang="en">
                <a:solidFill>
                  <a:srgbClr val="FFFFFF"/>
                </a:solidFill>
              </a:rPr>
              <a:t>Bill Fraser </a:t>
            </a:r>
            <a:r>
              <a:rPr lang="en">
                <a:solidFill>
                  <a:srgbClr val="FFFFFF"/>
                </a:solidFill>
              </a:rPr>
              <a:t>has tracked the decline of Adelie Penguins on Antarctica, their numbers have fallen from 32,000 breeding pairs to 11,000 in 30 years!</a:t>
            </a:r>
          </a:p>
          <a:p>
            <a:pPr indent="-228600" lvl="0" marL="457200" rtl="0">
              <a:spcBef>
                <a:spcPts val="0"/>
              </a:spcBef>
              <a:buClr>
                <a:srgbClr val="FFFFFF"/>
              </a:buClr>
              <a:buChar char="-"/>
            </a:pPr>
            <a:r>
              <a:rPr lang="en">
                <a:solidFill>
                  <a:srgbClr val="FFFFFF"/>
                </a:solidFill>
              </a:rPr>
              <a:t> Ice is melting worldwide especially at the earth's poles (North, South)</a:t>
            </a:r>
          </a:p>
          <a:p>
            <a:pPr lvl="0">
              <a:spcBef>
                <a:spcPts val="0"/>
              </a:spcBef>
              <a:buNone/>
            </a:pPr>
            <a:r>
              <a:t/>
            </a:r>
            <a:endParaRPr>
              <a:solidFill>
                <a:srgbClr val="FFFFFF"/>
              </a:solidFill>
            </a:endParaRPr>
          </a:p>
          <a:p>
            <a:pPr lvl="0" rtl="0">
              <a:spcBef>
                <a:spcPts val="0"/>
              </a:spcBef>
              <a:buNone/>
            </a:pPr>
            <a:r>
              <a:rPr lang="en">
                <a:solidFill>
                  <a:srgbClr val="FFFFFF"/>
                </a:solidFill>
              </a:rPr>
              <a:t> </a:t>
            </a:r>
          </a:p>
        </p:txBody>
      </p:sp>
      <p:cxnSp>
        <p:nvCxnSpPr>
          <p:cNvPr id="141" name="Shape 141"/>
          <p:cNvCxnSpPr/>
          <p:nvPr/>
        </p:nvCxnSpPr>
        <p:spPr>
          <a:xfrm>
            <a:off x="-46650" y="5143500"/>
            <a:ext cx="9237300" cy="0"/>
          </a:xfrm>
          <a:prstGeom prst="straightConnector1">
            <a:avLst/>
          </a:prstGeom>
          <a:noFill/>
          <a:ln cap="flat" cmpd="sng" w="228600">
            <a:solidFill>
              <a:srgbClr val="FFFFFF"/>
            </a:solidFill>
            <a:prstDash val="solid"/>
            <a:round/>
            <a:headEnd len="lg" w="lg" type="none"/>
            <a:tailEnd len="lg" w="lg"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pic>
        <p:nvPicPr>
          <p:cNvPr id="146" name="Shape 146" title="Points scored"/>
          <p:cNvPicPr preferRelativeResize="0"/>
          <p:nvPr/>
        </p:nvPicPr>
        <p:blipFill>
          <a:blip r:embed="rId3">
            <a:alphaModFix/>
          </a:blip>
          <a:stretch>
            <a:fillRect/>
          </a:stretch>
        </p:blipFill>
        <p:spPr>
          <a:xfrm>
            <a:off x="284425" y="138575"/>
            <a:ext cx="6731600" cy="4850850"/>
          </a:xfrm>
          <a:prstGeom prst="rect">
            <a:avLst/>
          </a:prstGeom>
          <a:noFill/>
          <a:ln>
            <a:noFill/>
          </a:ln>
        </p:spPr>
      </p:pic>
      <p:sp>
        <p:nvSpPr>
          <p:cNvPr id="147" name="Shape 147"/>
          <p:cNvSpPr txBox="1"/>
          <p:nvPr/>
        </p:nvSpPr>
        <p:spPr>
          <a:xfrm>
            <a:off x="1137725" y="367400"/>
            <a:ext cx="6849900" cy="533400"/>
          </a:xfrm>
          <a:prstGeom prst="rect">
            <a:avLst/>
          </a:prstGeom>
          <a:noFill/>
          <a:ln>
            <a:noFill/>
          </a:ln>
        </p:spPr>
        <p:txBody>
          <a:bodyPr anchorCtr="0" anchor="t" bIns="91425" lIns="91425" rIns="91425" tIns="91425">
            <a:noAutofit/>
          </a:bodyPr>
          <a:lstStyle/>
          <a:p>
            <a:pPr lvl="0" rtl="0">
              <a:spcBef>
                <a:spcPts val="0"/>
              </a:spcBef>
              <a:buNone/>
            </a:pPr>
            <a:r>
              <a:rPr lang="en" sz="2800">
                <a:solidFill>
                  <a:srgbClr val="FFFFFF"/>
                </a:solidFill>
                <a:latin typeface="Proxima Nova"/>
                <a:ea typeface="Proxima Nova"/>
                <a:cs typeface="Proxima Nova"/>
                <a:sym typeface="Proxima Nova"/>
              </a:rPr>
              <a:t> </a:t>
            </a:r>
          </a:p>
        </p:txBody>
      </p:sp>
      <p:sp>
        <p:nvSpPr>
          <p:cNvPr id="148" name="Shape 148"/>
          <p:cNvSpPr txBox="1"/>
          <p:nvPr/>
        </p:nvSpPr>
        <p:spPr>
          <a:xfrm>
            <a:off x="7146375" y="367400"/>
            <a:ext cx="1765800" cy="2453100"/>
          </a:xfrm>
          <a:prstGeom prst="rect">
            <a:avLst/>
          </a:prstGeom>
          <a:noFill/>
          <a:ln>
            <a:noFill/>
          </a:ln>
        </p:spPr>
        <p:txBody>
          <a:bodyPr anchorCtr="0" anchor="t" bIns="91425" lIns="91425" rIns="91425" tIns="91425">
            <a:noAutofit/>
          </a:bodyPr>
          <a:lstStyle/>
          <a:p>
            <a:pPr lvl="0">
              <a:spcBef>
                <a:spcPts val="0"/>
              </a:spcBef>
              <a:buNone/>
            </a:pPr>
            <a:r>
              <a:rPr lang="en">
                <a:solidFill>
                  <a:srgbClr val="FFFFFF"/>
                </a:solidFill>
                <a:latin typeface="Proxima Nova"/>
                <a:ea typeface="Proxima Nova"/>
                <a:cs typeface="Proxima Nova"/>
                <a:sym typeface="Proxima Nova"/>
              </a:rPr>
              <a:t>Amount Of Penguins</a:t>
            </a:r>
          </a:p>
          <a:p>
            <a:pPr lvl="0">
              <a:spcBef>
                <a:spcPts val="0"/>
              </a:spcBef>
              <a:buNone/>
            </a:pPr>
            <a:r>
              <a:t/>
            </a:r>
            <a:endParaRPr>
              <a:solidFill>
                <a:srgbClr val="FFFFFF"/>
              </a:solidFill>
              <a:latin typeface="Proxima Nova"/>
              <a:ea typeface="Proxima Nova"/>
              <a:cs typeface="Proxima Nova"/>
              <a:sym typeface="Proxima Nova"/>
            </a:endParaRPr>
          </a:p>
          <a:p>
            <a:pPr lvl="0">
              <a:spcBef>
                <a:spcPts val="0"/>
              </a:spcBef>
              <a:buNone/>
            </a:pPr>
            <a:r>
              <a:rPr lang="en">
                <a:solidFill>
                  <a:srgbClr val="FFFFFF"/>
                </a:solidFill>
                <a:latin typeface="Proxima Nova"/>
                <a:ea typeface="Proxima Nova"/>
                <a:cs typeface="Proxima Nova"/>
                <a:sym typeface="Proxima Nova"/>
              </a:rPr>
              <a:t>1850 - 4,000,000</a:t>
            </a:r>
          </a:p>
          <a:p>
            <a:pPr lvl="0">
              <a:spcBef>
                <a:spcPts val="0"/>
              </a:spcBef>
              <a:buNone/>
            </a:pPr>
            <a:r>
              <a:rPr lang="en">
                <a:solidFill>
                  <a:srgbClr val="FFFFFF"/>
                </a:solidFill>
                <a:latin typeface="Proxima Nova"/>
                <a:ea typeface="Proxima Nova"/>
                <a:cs typeface="Proxima Nova"/>
                <a:sym typeface="Proxima Nova"/>
              </a:rPr>
              <a:t>1910 - 1,500,000</a:t>
            </a:r>
          </a:p>
          <a:p>
            <a:pPr lvl="0">
              <a:spcBef>
                <a:spcPts val="0"/>
              </a:spcBef>
              <a:buNone/>
            </a:pPr>
            <a:r>
              <a:rPr lang="en">
                <a:solidFill>
                  <a:srgbClr val="FFFFFF"/>
                </a:solidFill>
                <a:latin typeface="Proxima Nova"/>
                <a:ea typeface="Proxima Nova"/>
                <a:cs typeface="Proxima Nova"/>
                <a:sym typeface="Proxima Nova"/>
              </a:rPr>
              <a:t>2000 - 200,000</a:t>
            </a:r>
          </a:p>
          <a:p>
            <a:pPr lvl="0">
              <a:spcBef>
                <a:spcPts val="0"/>
              </a:spcBef>
              <a:buNone/>
            </a:pPr>
            <a:r>
              <a:rPr lang="en">
                <a:solidFill>
                  <a:srgbClr val="FFFFFF"/>
                </a:solidFill>
                <a:latin typeface="Proxima Nova"/>
                <a:ea typeface="Proxima Nova"/>
                <a:cs typeface="Proxima Nova"/>
                <a:sym typeface="Proxima Nova"/>
              </a:rPr>
              <a:t>2010 - 55,000</a:t>
            </a:r>
          </a:p>
          <a:p>
            <a:pPr lvl="0">
              <a:spcBef>
                <a:spcPts val="0"/>
              </a:spcBef>
              <a:buNone/>
            </a:pPr>
            <a:r>
              <a:rPr lang="en">
                <a:solidFill>
                  <a:srgbClr val="FFFFFF"/>
                </a:solidFill>
                <a:latin typeface="Proxima Nova"/>
                <a:ea typeface="Proxima Nova"/>
                <a:cs typeface="Proxima Nova"/>
                <a:sym typeface="Proxima Nova"/>
              </a:rPr>
              <a:t>2012 - 23,700</a:t>
            </a:r>
          </a:p>
          <a:p>
            <a:pPr lvl="0">
              <a:spcBef>
                <a:spcPts val="0"/>
              </a:spcBef>
              <a:buNone/>
            </a:pPr>
            <a:r>
              <a:t/>
            </a:r>
            <a:endParaRPr sz="11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solidFill>
                  <a:srgbClr val="FFFFFF"/>
                </a:solidFill>
              </a:rPr>
              <a:t>The Waterlife Decline</a:t>
            </a:r>
          </a:p>
          <a:p>
            <a:pPr lvl="0">
              <a:spcBef>
                <a:spcPts val="0"/>
              </a:spcBef>
              <a:buNone/>
            </a:pPr>
            <a:r>
              <a:t/>
            </a:r>
            <a:endParaRPr>
              <a:solidFill>
                <a:srgbClr val="FFFFFF"/>
              </a:solidFill>
            </a:endParaRPr>
          </a:p>
        </p:txBody>
      </p:sp>
      <p:sp>
        <p:nvSpPr>
          <p:cNvPr id="154" name="Shape 154"/>
          <p:cNvSpPr txBox="1"/>
          <p:nvPr>
            <p:ph idx="1" type="body"/>
          </p:nvPr>
        </p:nvSpPr>
        <p:spPr>
          <a:xfrm>
            <a:off x="311700" y="1152475"/>
            <a:ext cx="8520600" cy="3801300"/>
          </a:xfrm>
          <a:prstGeom prst="rect">
            <a:avLst/>
          </a:prstGeom>
          <a:ln cap="flat" cmpd="sng" w="9525">
            <a:solidFill>
              <a:srgbClr val="FFFFFF"/>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a:solidFill>
                  <a:srgbClr val="FFFFFF"/>
                </a:solidFill>
              </a:rPr>
              <a:t>Penguins, bears, fish, and ex. Are all affected by the same thing, Global warming. Animals like penguins and polar bears who live on ice caps are affected because as the temperature grows the ice caps they live on are slowly melting leaving them without a place to live, or create a family of their own. Sea life that live in water are affected because of how us humans treat the water, we put garbage, oil, gasoline and lots into water not thinking about how it will affect them and us. The water can become so gross that it can cause sea life to die. It not just the polar bears and penguins that won't have anything to eat, we won't either! And With global warming if the icecaps melt it causes floods or it causes all the water to evaporate and we won't have any water at all.</a:t>
            </a:r>
            <a:r>
              <a:rPr lang="en" sz="1400">
                <a:solidFill>
                  <a:srgbClr val="FFFFFF"/>
                </a:solidFill>
              </a:rPr>
              <a:t> </a:t>
            </a:r>
          </a:p>
        </p:txBody>
      </p:sp>
      <p:cxnSp>
        <p:nvCxnSpPr>
          <p:cNvPr id="155" name="Shape 155"/>
          <p:cNvCxnSpPr/>
          <p:nvPr/>
        </p:nvCxnSpPr>
        <p:spPr>
          <a:xfrm>
            <a:off x="-2550" y="5088525"/>
            <a:ext cx="9149100" cy="35700"/>
          </a:xfrm>
          <a:prstGeom prst="straightConnector1">
            <a:avLst/>
          </a:prstGeom>
          <a:noFill/>
          <a:ln cap="flat" cmpd="sng" w="152400">
            <a:solidFill>
              <a:srgbClr val="FFFFFF"/>
            </a:solidFill>
            <a:prstDash val="solid"/>
            <a:round/>
            <a:headEnd len="lg" w="lg" type="none"/>
            <a:tailEnd len="lg" w="lg"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nvSpPr>
        <p:spPr>
          <a:xfrm>
            <a:off x="82950" y="260725"/>
            <a:ext cx="8983500" cy="1054800"/>
          </a:xfrm>
          <a:prstGeom prst="rect">
            <a:avLst/>
          </a:prstGeom>
          <a:noFill/>
          <a:ln>
            <a:noFill/>
          </a:ln>
        </p:spPr>
        <p:txBody>
          <a:bodyPr anchorCtr="0" anchor="t" bIns="91425" lIns="91425" rIns="91425" tIns="91425">
            <a:noAutofit/>
          </a:bodyPr>
          <a:lstStyle/>
          <a:p>
            <a:pPr lvl="0">
              <a:spcBef>
                <a:spcPts val="0"/>
              </a:spcBef>
              <a:buNone/>
            </a:pPr>
            <a:r>
              <a:rPr lang="en" sz="2800">
                <a:solidFill>
                  <a:srgbClr val="FFFFFF"/>
                </a:solidFill>
                <a:latin typeface="Proxima Nova"/>
                <a:ea typeface="Proxima Nova"/>
                <a:cs typeface="Proxima Nova"/>
                <a:sym typeface="Proxima Nova"/>
              </a:rPr>
              <a:t>Some pictures of how global warming has affected sea life</a:t>
            </a:r>
          </a:p>
        </p:txBody>
      </p:sp>
      <p:sp>
        <p:nvSpPr>
          <p:cNvPr id="161" name="Shape 161"/>
          <p:cNvSpPr txBox="1"/>
          <p:nvPr/>
        </p:nvSpPr>
        <p:spPr>
          <a:xfrm>
            <a:off x="243000" y="1315500"/>
            <a:ext cx="8663400" cy="3626400"/>
          </a:xfrm>
          <a:prstGeom prst="rect">
            <a:avLst/>
          </a:prstGeom>
          <a:noFill/>
          <a:ln cap="flat" cmpd="sng" w="9525">
            <a:solidFill>
              <a:srgbClr val="FFFFFF"/>
            </a:solidFill>
            <a:prstDash val="solid"/>
            <a:round/>
            <a:headEnd len="med" w="med" type="none"/>
            <a:tailEnd len="med" w="med" type="none"/>
          </a:ln>
        </p:spPr>
        <p:txBody>
          <a:bodyPr anchorCtr="0" anchor="t" bIns="91425" lIns="91425" rIns="91425" tIns="91425">
            <a:noAutofit/>
          </a:bodyPr>
          <a:lstStyle/>
          <a:p>
            <a:pPr lvl="0">
              <a:spcBef>
                <a:spcPts val="0"/>
              </a:spcBef>
              <a:buNone/>
            </a:pPr>
            <a:r>
              <a:t/>
            </a:r>
            <a:endParaRPr/>
          </a:p>
        </p:txBody>
      </p:sp>
      <p:pic>
        <p:nvPicPr>
          <p:cNvPr descr="dead fish marine dead zones photo" id="162" name="Shape 162"/>
          <p:cNvPicPr preferRelativeResize="0"/>
          <p:nvPr/>
        </p:nvPicPr>
        <p:blipFill>
          <a:blip r:embed="rId3">
            <a:alphaModFix/>
          </a:blip>
          <a:stretch>
            <a:fillRect/>
          </a:stretch>
        </p:blipFill>
        <p:spPr>
          <a:xfrm>
            <a:off x="413125" y="1415325"/>
            <a:ext cx="2563399" cy="3426725"/>
          </a:xfrm>
          <a:prstGeom prst="rect">
            <a:avLst/>
          </a:prstGeom>
          <a:noFill/>
          <a:ln>
            <a:noFill/>
          </a:ln>
        </p:spPr>
      </p:pic>
      <p:pic>
        <p:nvPicPr>
          <p:cNvPr descr="Image result for global warming pictures before and after" id="163" name="Shape 163"/>
          <p:cNvPicPr preferRelativeResize="0"/>
          <p:nvPr/>
        </p:nvPicPr>
        <p:blipFill>
          <a:blip r:embed="rId4">
            <a:alphaModFix/>
          </a:blip>
          <a:stretch>
            <a:fillRect/>
          </a:stretch>
        </p:blipFill>
        <p:spPr>
          <a:xfrm>
            <a:off x="3122850" y="1415325"/>
            <a:ext cx="5587924" cy="3426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solidFill>
                  <a:srgbClr val="FFFFFF"/>
                </a:solidFill>
              </a:rPr>
              <a:t>Where is global warming happening the most?</a:t>
            </a:r>
          </a:p>
        </p:txBody>
      </p:sp>
      <p:sp>
        <p:nvSpPr>
          <p:cNvPr id="169" name="Shape 169"/>
          <p:cNvSpPr txBox="1"/>
          <p:nvPr>
            <p:ph idx="1" type="body"/>
          </p:nvPr>
        </p:nvSpPr>
        <p:spPr>
          <a:xfrm>
            <a:off x="311700" y="1152475"/>
            <a:ext cx="4318500" cy="3416400"/>
          </a:xfrm>
          <a:prstGeom prst="rect">
            <a:avLst/>
          </a:prstGeom>
          <a:ln cap="flat" cmpd="sng" w="9525">
            <a:solidFill>
              <a:srgbClr val="FFFFFF"/>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a:solidFill>
                  <a:srgbClr val="FFFFFF"/>
                </a:solidFill>
              </a:rPr>
              <a:t>According to my research global warming is happening the most in places like Bangladesh, Sudan, Caribbean, Australia, Siberia, Tuvalu, Great Barrier Reef, Alps, and Britain. They are most affected with Floods, droughts and Crazy weather, a cause of global warming due to the earth's slow changes.  </a:t>
            </a:r>
          </a:p>
          <a:p>
            <a:pPr lvl="0" rtl="0">
              <a:spcBef>
                <a:spcPts val="0"/>
              </a:spcBef>
              <a:buNone/>
            </a:pPr>
            <a:r>
              <a:rPr lang="en">
                <a:solidFill>
                  <a:srgbClr val="FF0000"/>
                </a:solidFill>
              </a:rPr>
              <a:t>More effects of global warming </a:t>
            </a:r>
          </a:p>
        </p:txBody>
      </p:sp>
      <p:cxnSp>
        <p:nvCxnSpPr>
          <p:cNvPr id="170" name="Shape 170"/>
          <p:cNvCxnSpPr/>
          <p:nvPr/>
        </p:nvCxnSpPr>
        <p:spPr>
          <a:xfrm>
            <a:off x="0" y="5072400"/>
            <a:ext cx="9291600" cy="11700"/>
          </a:xfrm>
          <a:prstGeom prst="straightConnector1">
            <a:avLst/>
          </a:prstGeom>
          <a:noFill/>
          <a:ln cap="flat" cmpd="sng" w="152400">
            <a:solidFill>
              <a:srgbClr val="FFFFFF"/>
            </a:solidFill>
            <a:prstDash val="solid"/>
            <a:round/>
            <a:headEnd len="lg" w="lg" type="none"/>
            <a:tailEnd len="lg" w="lg" type="none"/>
          </a:ln>
        </p:spPr>
      </p:cxnSp>
      <p:pic>
        <p:nvPicPr>
          <p:cNvPr descr="Image result for effects of global warming" id="171" name="Shape 171"/>
          <p:cNvPicPr preferRelativeResize="0"/>
          <p:nvPr/>
        </p:nvPicPr>
        <p:blipFill>
          <a:blip r:embed="rId3">
            <a:alphaModFix/>
          </a:blip>
          <a:stretch>
            <a:fillRect/>
          </a:stretch>
        </p:blipFill>
        <p:spPr>
          <a:xfrm>
            <a:off x="4805249" y="1152475"/>
            <a:ext cx="4027050" cy="3416400"/>
          </a:xfrm>
          <a:prstGeom prst="rect">
            <a:avLst/>
          </a:prstGeom>
          <a:noFill/>
          <a:ln>
            <a:noFill/>
          </a:ln>
        </p:spPr>
      </p:pic>
      <p:sp>
        <p:nvSpPr>
          <p:cNvPr id="172" name="Shape 172"/>
          <p:cNvSpPr/>
          <p:nvPr/>
        </p:nvSpPr>
        <p:spPr>
          <a:xfrm>
            <a:off x="3650600" y="3930525"/>
            <a:ext cx="886500" cy="349800"/>
          </a:xfrm>
          <a:prstGeom prst="rightArrow">
            <a:avLst>
              <a:gd fmla="val 50000" name="adj1"/>
              <a:gd fmla="val 50000" name="adj2"/>
            </a:avLst>
          </a:prstGeom>
          <a:solidFill>
            <a:srgbClr val="FF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